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8.xml" ContentType="application/vnd.openxmlformats-officedocument.theme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  <p:sldMasterId id="2147483660" r:id="rId5"/>
    <p:sldMasterId id="2147483877" r:id="rId6"/>
    <p:sldMasterId id="2147483795" r:id="rId7"/>
    <p:sldMasterId id="2147483763" r:id="rId8"/>
    <p:sldMasterId id="2147483889" r:id="rId9"/>
    <p:sldMasterId id="2147483739" r:id="rId10"/>
    <p:sldMasterId id="2147483855" r:id="rId11"/>
    <p:sldMasterId id="2147483893" r:id="rId12"/>
  </p:sldMasterIdLst>
  <p:notesMasterIdLst>
    <p:notesMasterId r:id="rId19"/>
  </p:notesMasterIdLst>
  <p:handoutMasterIdLst>
    <p:handoutMasterId r:id="rId20"/>
  </p:handoutMasterIdLst>
  <p:sldIdLst>
    <p:sldId id="266" r:id="rId13"/>
    <p:sldId id="276" r:id="rId14"/>
    <p:sldId id="269" r:id="rId15"/>
    <p:sldId id="278" r:id="rId16"/>
    <p:sldId id="277" r:id="rId17"/>
    <p:sldId id="273" r:id="rId18"/>
  </p:sldIdLst>
  <p:sldSz cx="9144000" cy="6858000" type="screen4x3"/>
  <p:notesSz cx="9220200" cy="69469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" userDrawn="1">
          <p15:clr>
            <a:srgbClr val="A4A3A4"/>
          </p15:clr>
        </p15:guide>
        <p15:guide id="2" pos="330" userDrawn="1">
          <p15:clr>
            <a:srgbClr val="A4A3A4"/>
          </p15:clr>
        </p15:guide>
        <p15:guide id="3" pos="5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4CD"/>
    <a:srgbClr val="D9D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2" autoAdjust="0"/>
  </p:normalViewPr>
  <p:slideViewPr>
    <p:cSldViewPr snapToGrid="0" showGuides="1">
      <p:cViewPr varScale="1">
        <p:scale>
          <a:sx n="116" d="100"/>
          <a:sy n="116" d="100"/>
        </p:scale>
        <p:origin x="1500" y="108"/>
      </p:cViewPr>
      <p:guideLst>
        <p:guide orient="horz" pos="408"/>
        <p:guide pos="330"/>
        <p:guide pos="5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78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766206-DEA9-4B49-B499-01EE3724102D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C41394-75CE-4C34-ACA8-7834F9F4AA60}">
      <dgm:prSet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bg1"/>
              </a:solidFill>
            </a:rPr>
            <a:t>Overview</a:t>
          </a:r>
          <a:endParaRPr lang="en-US" sz="1800" dirty="0">
            <a:solidFill>
              <a:schemeClr val="bg1"/>
            </a:solidFill>
          </a:endParaRPr>
        </a:p>
      </dgm:t>
    </dgm:pt>
    <dgm:pt modelId="{AC2473CA-A18C-4D81-951C-E26752C55E6E}" type="parTrans" cxnId="{B8F5BD95-1059-4DEE-AD00-56B8A970EDBD}">
      <dgm:prSet/>
      <dgm:spPr/>
      <dgm:t>
        <a:bodyPr/>
        <a:lstStyle/>
        <a:p>
          <a:endParaRPr lang="en-US"/>
        </a:p>
      </dgm:t>
    </dgm:pt>
    <dgm:pt modelId="{CB6C4A89-BDE1-422D-85DF-6DE1C3E41642}" type="sibTrans" cxnId="{B8F5BD95-1059-4DEE-AD00-56B8A970EDBD}">
      <dgm:prSet/>
      <dgm:spPr/>
      <dgm:t>
        <a:bodyPr/>
        <a:lstStyle/>
        <a:p>
          <a:endParaRPr lang="en-US"/>
        </a:p>
      </dgm:t>
    </dgm:pt>
    <dgm:pt modelId="{B2B7082B-117F-414F-9B2E-5848A376AC16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dirty="0" smtClean="0">
              <a:cs typeface="Calibri" panose="020F0502020204030204" pitchFamily="34" charset="0"/>
            </a:rPr>
            <a:t>Lenders will need to update their systems and/or processes (and work with their vendors) to capture and </a:t>
          </a:r>
          <a:r>
            <a:rPr lang="en-US" sz="1200" smtClean="0">
              <a:cs typeface="Calibri" panose="020F0502020204030204" pitchFamily="34" charset="0"/>
            </a:rPr>
            <a:t>deliver data </a:t>
          </a:r>
          <a:r>
            <a:rPr lang="en-US" sz="1200" dirty="0" smtClean="0">
              <a:cs typeface="Calibri" panose="020F0502020204030204" pitchFamily="34" charset="0"/>
            </a:rPr>
            <a:t>points that will be required for Phase 3.</a:t>
          </a:r>
          <a:endParaRPr lang="en-US" sz="1200" i="1" dirty="0">
            <a:cs typeface="Calibri" panose="020F0502020204030204" pitchFamily="34" charset="0"/>
          </a:endParaRPr>
        </a:p>
      </dgm:t>
    </dgm:pt>
    <dgm:pt modelId="{31D9F4C0-6A94-4801-B7C6-6AA0D67CC08F}" type="parTrans" cxnId="{CC706ADE-91C6-4D37-B8A8-C3473DD0228B}">
      <dgm:prSet/>
      <dgm:spPr/>
      <dgm:t>
        <a:bodyPr/>
        <a:lstStyle/>
        <a:p>
          <a:endParaRPr lang="en-US"/>
        </a:p>
      </dgm:t>
    </dgm:pt>
    <dgm:pt modelId="{7DD17949-7E6F-4D3D-B030-898B4242FCB5}" type="sibTrans" cxnId="{CC706ADE-91C6-4D37-B8A8-C3473DD0228B}">
      <dgm:prSet/>
      <dgm:spPr/>
      <dgm:t>
        <a:bodyPr/>
        <a:lstStyle/>
        <a:p>
          <a:endParaRPr lang="en-US"/>
        </a:p>
      </dgm:t>
    </dgm:pt>
    <dgm:pt modelId="{F409F872-3067-40E9-BAF1-8B2E0C3012E4}">
      <dgm:prSet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bg1"/>
              </a:solidFill>
            </a:rPr>
            <a:t>Data Point Changes</a:t>
          </a:r>
          <a:endParaRPr lang="en-US" sz="1800" dirty="0">
            <a:solidFill>
              <a:schemeClr val="bg1"/>
            </a:solidFill>
          </a:endParaRPr>
        </a:p>
      </dgm:t>
    </dgm:pt>
    <dgm:pt modelId="{6B24B1B9-318C-4112-8338-070BF9E11B74}" type="parTrans" cxnId="{32BDE11E-0E8E-49B4-803F-8EF35960C2EB}">
      <dgm:prSet/>
      <dgm:spPr/>
      <dgm:t>
        <a:bodyPr/>
        <a:lstStyle/>
        <a:p>
          <a:endParaRPr lang="en-US"/>
        </a:p>
      </dgm:t>
    </dgm:pt>
    <dgm:pt modelId="{2AE65668-1E53-4A98-91F3-2C358D1A3C36}" type="sibTrans" cxnId="{32BDE11E-0E8E-49B4-803F-8EF35960C2EB}">
      <dgm:prSet/>
      <dgm:spPr/>
      <dgm:t>
        <a:bodyPr/>
        <a:lstStyle/>
        <a:p>
          <a:endParaRPr lang="en-US"/>
        </a:p>
      </dgm:t>
    </dgm:pt>
    <dgm:pt modelId="{9BCBB68E-FB90-4F68-AEA3-D7DA51A47584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dirty="0" smtClean="0">
              <a:latin typeface="+mn-lt"/>
            </a:rPr>
            <a:t>47 data point changes we will be testing in total</a:t>
          </a:r>
          <a:endParaRPr lang="en-US" sz="1200" dirty="0">
            <a:latin typeface="+mn-lt"/>
          </a:endParaRPr>
        </a:p>
      </dgm:t>
    </dgm:pt>
    <dgm:pt modelId="{6BB71AF8-9747-4209-806D-209B80FC5A2A}" type="parTrans" cxnId="{058557A4-A009-4156-8C87-61EEA13FB145}">
      <dgm:prSet/>
      <dgm:spPr/>
      <dgm:t>
        <a:bodyPr/>
        <a:lstStyle/>
        <a:p>
          <a:endParaRPr lang="en-US"/>
        </a:p>
      </dgm:t>
    </dgm:pt>
    <dgm:pt modelId="{9281B77A-8B1A-4CD2-BB9C-1DA9A58DAA41}" type="sibTrans" cxnId="{058557A4-A009-4156-8C87-61EEA13FB145}">
      <dgm:prSet/>
      <dgm:spPr/>
      <dgm:t>
        <a:bodyPr/>
        <a:lstStyle/>
        <a:p>
          <a:endParaRPr lang="en-US"/>
        </a:p>
      </dgm:t>
    </dgm:pt>
    <dgm:pt modelId="{112EFB04-6350-4D45-8365-24D532B85951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smtClean="0">
              <a:latin typeface="+mn-lt"/>
            </a:rPr>
            <a:t>15 data points for phase three demographic data</a:t>
          </a:r>
          <a:endParaRPr lang="en-US" sz="1200" dirty="0">
            <a:latin typeface="+mn-lt"/>
          </a:endParaRPr>
        </a:p>
      </dgm:t>
    </dgm:pt>
    <dgm:pt modelId="{146DD7F5-3109-49AD-9BB8-91C0E2F37E15}" type="parTrans" cxnId="{B5215F33-D9F0-481B-B893-2021D2E27714}">
      <dgm:prSet/>
      <dgm:spPr/>
      <dgm:t>
        <a:bodyPr/>
        <a:lstStyle/>
        <a:p>
          <a:endParaRPr lang="en-US"/>
        </a:p>
      </dgm:t>
    </dgm:pt>
    <dgm:pt modelId="{081ADA59-0F26-40C5-8958-BE1CA2E07531}" type="sibTrans" cxnId="{B5215F33-D9F0-481B-B893-2021D2E27714}">
      <dgm:prSet/>
      <dgm:spPr/>
      <dgm:t>
        <a:bodyPr/>
        <a:lstStyle/>
        <a:p>
          <a:endParaRPr lang="en-US"/>
        </a:p>
      </dgm:t>
    </dgm:pt>
    <dgm:pt modelId="{D37C8C26-A784-4863-B93A-D8357EEC8858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endParaRPr lang="en-US" sz="1200" dirty="0">
            <a:latin typeface="+mn-lt"/>
          </a:endParaRPr>
        </a:p>
      </dgm:t>
    </dgm:pt>
    <dgm:pt modelId="{9120E998-B671-4893-A66A-C63D22F3DE22}" type="parTrans" cxnId="{5B01BFD2-887A-4034-9511-D339687F4267}">
      <dgm:prSet/>
      <dgm:spPr/>
      <dgm:t>
        <a:bodyPr/>
        <a:lstStyle/>
        <a:p>
          <a:endParaRPr lang="en-US"/>
        </a:p>
      </dgm:t>
    </dgm:pt>
    <dgm:pt modelId="{9C98FE4A-0926-46DE-B5E2-30AE4E027052}" type="sibTrans" cxnId="{5B01BFD2-887A-4034-9511-D339687F4267}">
      <dgm:prSet/>
      <dgm:spPr/>
      <dgm:t>
        <a:bodyPr/>
        <a:lstStyle/>
        <a:p>
          <a:endParaRPr lang="en-US"/>
        </a:p>
      </dgm:t>
    </dgm:pt>
    <dgm:pt modelId="{B31AD161-8B52-4FC6-A683-06BB842BDFF3}">
      <dgm:prSet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bg1"/>
              </a:solidFill>
            </a:rPr>
            <a:t>Key Dates</a:t>
          </a:r>
          <a:endParaRPr lang="en-US" sz="1800" dirty="0">
            <a:solidFill>
              <a:schemeClr val="bg1"/>
            </a:solidFill>
          </a:endParaRPr>
        </a:p>
      </dgm:t>
    </dgm:pt>
    <dgm:pt modelId="{020A1B19-E6DD-4942-9C8D-87FB38B9B256}" type="parTrans" cxnId="{B7FBA9F7-6CB6-4C34-A9E5-EC45C86BFF41}">
      <dgm:prSet/>
      <dgm:spPr/>
      <dgm:t>
        <a:bodyPr/>
        <a:lstStyle/>
        <a:p>
          <a:endParaRPr lang="en-US"/>
        </a:p>
      </dgm:t>
    </dgm:pt>
    <dgm:pt modelId="{277C9575-C351-4F7F-A931-0759610C5A61}" type="sibTrans" cxnId="{B7FBA9F7-6CB6-4C34-A9E5-EC45C86BFF41}">
      <dgm:prSet/>
      <dgm:spPr/>
      <dgm:t>
        <a:bodyPr/>
        <a:lstStyle/>
        <a:p>
          <a:endParaRPr lang="en-US"/>
        </a:p>
      </dgm:t>
    </dgm:pt>
    <dgm:pt modelId="{DEC7696D-1099-4E74-A7DA-382C02F5618D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b="1" dirty="0" smtClean="0">
              <a:cs typeface="Arial" panose="020B0604020202020204" pitchFamily="34" charset="0"/>
            </a:rPr>
            <a:t>2018 Q3 (TBD) </a:t>
          </a:r>
          <a:r>
            <a:rPr lang="en-US" sz="1200" dirty="0" smtClean="0">
              <a:cs typeface="Arial" panose="020B0604020202020204" pitchFamily="34" charset="0"/>
            </a:rPr>
            <a:t>- Loan Delivery will be updated to recognize the 15 Phase 3 GSE alignment data points.</a:t>
          </a:r>
          <a:endParaRPr lang="en-US" sz="1200" dirty="0"/>
        </a:p>
      </dgm:t>
    </dgm:pt>
    <dgm:pt modelId="{492E33B1-31AA-40D0-9DC2-80AFEB419FA2}" type="parTrans" cxnId="{28697C8B-8F40-40E7-AE8A-1B8B0B1D2DAC}">
      <dgm:prSet/>
      <dgm:spPr/>
      <dgm:t>
        <a:bodyPr/>
        <a:lstStyle/>
        <a:p>
          <a:endParaRPr lang="en-US"/>
        </a:p>
      </dgm:t>
    </dgm:pt>
    <dgm:pt modelId="{16596A9A-669C-4142-8DBE-31F83D3C6F88}" type="sibTrans" cxnId="{28697C8B-8F40-40E7-AE8A-1B8B0B1D2DAC}">
      <dgm:prSet/>
      <dgm:spPr/>
      <dgm:t>
        <a:bodyPr/>
        <a:lstStyle/>
        <a:p>
          <a:endParaRPr lang="en-US"/>
        </a:p>
      </dgm:t>
    </dgm:pt>
    <dgm:pt modelId="{ABD6EE69-D157-4019-929C-108C84FAA7CF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endParaRPr lang="en-US" sz="1200" dirty="0">
            <a:cs typeface="Arial" panose="020B0604020202020204" pitchFamily="34" charset="0"/>
          </a:endParaRPr>
        </a:p>
      </dgm:t>
    </dgm:pt>
    <dgm:pt modelId="{8610C3DB-D21F-47E2-A2FE-BD0F60DA9DC1}" type="parTrans" cxnId="{2098C3C8-8467-49F3-8A3D-34052C20AE52}">
      <dgm:prSet/>
      <dgm:spPr/>
      <dgm:t>
        <a:bodyPr/>
        <a:lstStyle/>
        <a:p>
          <a:endParaRPr lang="en-US"/>
        </a:p>
      </dgm:t>
    </dgm:pt>
    <dgm:pt modelId="{33F29C85-01DD-4404-AB30-8644984D75D8}" type="sibTrans" cxnId="{2098C3C8-8467-49F3-8A3D-34052C20AE52}">
      <dgm:prSet/>
      <dgm:spPr/>
      <dgm:t>
        <a:bodyPr/>
        <a:lstStyle/>
        <a:p>
          <a:endParaRPr lang="en-US"/>
        </a:p>
      </dgm:t>
    </dgm:pt>
    <dgm:pt modelId="{70C0CF22-91F3-45F8-96B5-1C7F9D88CAC3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b="1" dirty="0" smtClean="0">
              <a:cs typeface="Arial" panose="020B0604020202020204" pitchFamily="34" charset="0"/>
            </a:rPr>
            <a:t>January 1, 2019 -  </a:t>
          </a:r>
          <a:r>
            <a:rPr lang="en-US" sz="1200" dirty="0" smtClean="0">
              <a:cs typeface="Arial" panose="020B0604020202020204" pitchFamily="34" charset="0"/>
            </a:rPr>
            <a:t>Phase 3 “Application Received Date”.  Certain ULDD Phase 3 data may not be required for loan applications dated prior to January 1, 2019.  Refer to specification for detail.</a:t>
          </a:r>
          <a:endParaRPr lang="en-US" sz="1200" dirty="0">
            <a:cs typeface="Arial" panose="020B0604020202020204" pitchFamily="34" charset="0"/>
          </a:endParaRPr>
        </a:p>
      </dgm:t>
    </dgm:pt>
    <dgm:pt modelId="{77A38D57-E4DE-4EA2-8890-8465EE044C46}" type="parTrans" cxnId="{A24CE40B-4AE8-40C5-95AE-C79B89DA52F9}">
      <dgm:prSet/>
      <dgm:spPr/>
      <dgm:t>
        <a:bodyPr/>
        <a:lstStyle/>
        <a:p>
          <a:endParaRPr lang="en-US"/>
        </a:p>
      </dgm:t>
    </dgm:pt>
    <dgm:pt modelId="{06B6BE82-CF90-42CE-BDDA-BD0E31933EBF}" type="sibTrans" cxnId="{A24CE40B-4AE8-40C5-95AE-C79B89DA52F9}">
      <dgm:prSet/>
      <dgm:spPr/>
      <dgm:t>
        <a:bodyPr/>
        <a:lstStyle/>
        <a:p>
          <a:endParaRPr lang="en-US"/>
        </a:p>
      </dgm:t>
    </dgm:pt>
    <dgm:pt modelId="{1FAE49EC-1525-4393-8E75-E409AE515E7C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endParaRPr lang="en-US" sz="1200" dirty="0">
            <a:cs typeface="Arial" panose="020B0604020202020204" pitchFamily="34" charset="0"/>
          </a:endParaRPr>
        </a:p>
      </dgm:t>
    </dgm:pt>
    <dgm:pt modelId="{62E52D2C-D45B-41FD-B3A7-43BEEA1C3356}" type="parTrans" cxnId="{481CCA57-577A-4FA6-BDD2-96816C48B859}">
      <dgm:prSet/>
      <dgm:spPr/>
      <dgm:t>
        <a:bodyPr/>
        <a:lstStyle/>
        <a:p>
          <a:endParaRPr lang="en-US"/>
        </a:p>
      </dgm:t>
    </dgm:pt>
    <dgm:pt modelId="{662A6CD6-BF6B-44DE-AEB4-1B98B4326F70}" type="sibTrans" cxnId="{481CCA57-577A-4FA6-BDD2-96816C48B859}">
      <dgm:prSet/>
      <dgm:spPr/>
      <dgm:t>
        <a:bodyPr/>
        <a:lstStyle/>
        <a:p>
          <a:endParaRPr lang="en-US"/>
        </a:p>
      </dgm:t>
    </dgm:pt>
    <dgm:pt modelId="{5DF32093-693D-4AAC-90BA-26D7A6577EB1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smtClean="0"/>
            <a:t>Demographic Information – </a:t>
          </a:r>
          <a:r>
            <a:rPr lang="en-US" sz="1200" dirty="0" smtClean="0"/>
            <a:t>ULDD Phase 3 contains new </a:t>
          </a:r>
          <a:r>
            <a:rPr lang="en-US" sz="1200" smtClean="0"/>
            <a:t>data points and data structures in support of </a:t>
          </a:r>
          <a:r>
            <a:rPr lang="en-US" sz="1200" dirty="0" smtClean="0"/>
            <a:t>Housing Goals reporting and Fair Lending</a:t>
          </a:r>
          <a:endParaRPr lang="en-US" sz="1200" dirty="0"/>
        </a:p>
      </dgm:t>
    </dgm:pt>
    <dgm:pt modelId="{AFEA694E-8BCA-4F8E-8718-D5ECF4829074}" type="parTrans" cxnId="{E7F92246-C7FA-42CA-A151-B1CA24757395}">
      <dgm:prSet/>
      <dgm:spPr/>
      <dgm:t>
        <a:bodyPr/>
        <a:lstStyle/>
        <a:p>
          <a:endParaRPr lang="en-US"/>
        </a:p>
      </dgm:t>
    </dgm:pt>
    <dgm:pt modelId="{AD7B3513-0EC7-43F5-88D9-0EFA2D3D4625}" type="sibTrans" cxnId="{E7F92246-C7FA-42CA-A151-B1CA24757395}">
      <dgm:prSet/>
      <dgm:spPr/>
      <dgm:t>
        <a:bodyPr/>
        <a:lstStyle/>
        <a:p>
          <a:endParaRPr lang="en-US"/>
        </a:p>
      </dgm:t>
    </dgm:pt>
    <dgm:pt modelId="{322EEA7D-FE04-4A60-BD38-1A4FCD2F37D4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smtClean="0"/>
            <a:t>Alignment with Freddie Mac on delivery conditionality of 15 </a:t>
          </a:r>
          <a:r>
            <a:rPr lang="en-US" sz="1200" dirty="0" smtClean="0"/>
            <a:t>data points, supporting further alignment and improvement of loan delivery standards between the GSEs</a:t>
          </a:r>
          <a:endParaRPr lang="en-US" sz="1200" dirty="0"/>
        </a:p>
      </dgm:t>
    </dgm:pt>
    <dgm:pt modelId="{D427BBF3-E782-4BE4-9175-6C172529CC9B}" type="parTrans" cxnId="{0FECDC0E-596F-4948-AFF6-4FCEC3ECFE89}">
      <dgm:prSet/>
      <dgm:spPr/>
      <dgm:t>
        <a:bodyPr/>
        <a:lstStyle/>
        <a:p>
          <a:endParaRPr lang="en-US"/>
        </a:p>
      </dgm:t>
    </dgm:pt>
    <dgm:pt modelId="{8F39D79F-AFC3-407A-A59F-8E04631C6D60}" type="sibTrans" cxnId="{0FECDC0E-596F-4948-AFF6-4FCEC3ECFE89}">
      <dgm:prSet/>
      <dgm:spPr/>
      <dgm:t>
        <a:bodyPr/>
        <a:lstStyle/>
        <a:p>
          <a:endParaRPr lang="en-US"/>
        </a:p>
      </dgm:t>
    </dgm:pt>
    <dgm:pt modelId="{F4035653-B7F2-4DB9-AE4C-82FC4F9927D0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endParaRPr lang="en-US" sz="1200" dirty="0"/>
        </a:p>
      </dgm:t>
    </dgm:pt>
    <dgm:pt modelId="{088FC424-FDB7-4EDF-96C6-5C3C906C94E6}" type="parTrans" cxnId="{397BE722-54B2-4D03-8B8F-3EA7806A4B8C}">
      <dgm:prSet/>
      <dgm:spPr/>
      <dgm:t>
        <a:bodyPr/>
        <a:lstStyle/>
        <a:p>
          <a:endParaRPr lang="en-US"/>
        </a:p>
      </dgm:t>
    </dgm:pt>
    <dgm:pt modelId="{6F1F4C80-4CE1-4D71-AB49-79CFAA4F835B}" type="sibTrans" cxnId="{397BE722-54B2-4D03-8B8F-3EA7806A4B8C}">
      <dgm:prSet/>
      <dgm:spPr/>
      <dgm:t>
        <a:bodyPr/>
        <a:lstStyle/>
        <a:p>
          <a:endParaRPr lang="en-US"/>
        </a:p>
      </dgm:t>
    </dgm:pt>
    <dgm:pt modelId="{92514F1B-0F30-4499-916D-98DCE81AD541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endParaRPr lang="en-US" sz="1200" dirty="0"/>
        </a:p>
      </dgm:t>
    </dgm:pt>
    <dgm:pt modelId="{C9815DA7-7BD1-4DE8-8C7B-22C11D2C94E7}" type="parTrans" cxnId="{C9844445-A312-4E58-A137-BF177B40AB96}">
      <dgm:prSet/>
      <dgm:spPr/>
      <dgm:t>
        <a:bodyPr/>
        <a:lstStyle/>
        <a:p>
          <a:endParaRPr lang="en-US"/>
        </a:p>
      </dgm:t>
    </dgm:pt>
    <dgm:pt modelId="{44536EDB-460D-41B9-B38F-5A0A577A8857}" type="sibTrans" cxnId="{C9844445-A312-4E58-A137-BF177B40AB96}">
      <dgm:prSet/>
      <dgm:spPr/>
      <dgm:t>
        <a:bodyPr/>
        <a:lstStyle/>
        <a:p>
          <a:endParaRPr lang="en-US"/>
        </a:p>
      </dgm:t>
    </dgm:pt>
    <dgm:pt modelId="{8A185352-2B3B-456E-B225-A1AC8F27EA78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smtClean="0"/>
            <a:t>17 data points in support of additional Fannie Mae loan delivery functionality</a:t>
          </a:r>
          <a:endParaRPr lang="en-US" sz="1200" dirty="0"/>
        </a:p>
      </dgm:t>
    </dgm:pt>
    <dgm:pt modelId="{1234E01B-E2F6-4748-960A-CDDD1DE5B24B}" type="parTrans" cxnId="{0A7F3B07-614E-4016-AE98-011444B548BC}">
      <dgm:prSet/>
      <dgm:spPr/>
      <dgm:t>
        <a:bodyPr/>
        <a:lstStyle/>
        <a:p>
          <a:endParaRPr lang="en-US"/>
        </a:p>
      </dgm:t>
    </dgm:pt>
    <dgm:pt modelId="{662919EA-F4BF-401F-A8F2-CEC6ED7A3D5A}" type="sibTrans" cxnId="{0A7F3B07-614E-4016-AE98-011444B548BC}">
      <dgm:prSet/>
      <dgm:spPr/>
      <dgm:t>
        <a:bodyPr/>
        <a:lstStyle/>
        <a:p>
          <a:endParaRPr lang="en-US"/>
        </a:p>
      </dgm:t>
    </dgm:pt>
    <dgm:pt modelId="{30F70372-DEE9-4F3D-8414-88844836A6B3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endParaRPr lang="en-US" sz="1200" dirty="0"/>
        </a:p>
      </dgm:t>
    </dgm:pt>
    <dgm:pt modelId="{FB21FADC-A17F-43F7-BC7E-95A6E2DA8F2A}" type="parTrans" cxnId="{A41FD6BB-B301-4150-8BEA-262483DB4A6D}">
      <dgm:prSet/>
      <dgm:spPr/>
      <dgm:t>
        <a:bodyPr/>
        <a:lstStyle/>
        <a:p>
          <a:endParaRPr lang="en-US"/>
        </a:p>
      </dgm:t>
    </dgm:pt>
    <dgm:pt modelId="{14C6CBC5-FDB9-4A7E-BC85-7228264C1D9D}" type="sibTrans" cxnId="{A41FD6BB-B301-4150-8BEA-262483DB4A6D}">
      <dgm:prSet/>
      <dgm:spPr/>
      <dgm:t>
        <a:bodyPr/>
        <a:lstStyle/>
        <a:p>
          <a:endParaRPr lang="en-US"/>
        </a:p>
      </dgm:t>
    </dgm:pt>
    <dgm:pt modelId="{1218BA6E-5EB6-40BB-B0B0-CB7CD93F7D3B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i="1" smtClean="0">
              <a:latin typeface="+mn-lt"/>
            </a:rPr>
            <a:t>Note that the 15 GSE alignment data points are not currently recognized by Loan Delivery</a:t>
          </a:r>
          <a:endParaRPr lang="en-US" sz="1200" i="1" dirty="0">
            <a:latin typeface="+mn-lt"/>
          </a:endParaRPr>
        </a:p>
      </dgm:t>
    </dgm:pt>
    <dgm:pt modelId="{F089468A-CFB6-4950-9E0D-60C9E4F6FE2D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smtClean="0">
              <a:latin typeface="+mn-lt"/>
            </a:rPr>
            <a:t>32 other phase three data points (Closing, Escrows, Down Pmts, Role and Loan Identifiers)</a:t>
          </a:r>
          <a:endParaRPr lang="en-US" sz="1200" dirty="0">
            <a:latin typeface="+mn-lt"/>
          </a:endParaRPr>
        </a:p>
      </dgm:t>
    </dgm:pt>
    <dgm:pt modelId="{6598EC7F-FAE6-4E66-B7C1-78FE07198BDC}" type="sibTrans" cxnId="{0796D839-46B1-4802-BDE7-D13F71936C78}">
      <dgm:prSet/>
      <dgm:spPr/>
      <dgm:t>
        <a:bodyPr/>
        <a:lstStyle/>
        <a:p>
          <a:endParaRPr lang="en-US"/>
        </a:p>
      </dgm:t>
    </dgm:pt>
    <dgm:pt modelId="{01FBE35A-A62B-4657-A896-215CB5981153}" type="parTrans" cxnId="{0796D839-46B1-4802-BDE7-D13F71936C78}">
      <dgm:prSet/>
      <dgm:spPr/>
      <dgm:t>
        <a:bodyPr/>
        <a:lstStyle/>
        <a:p>
          <a:endParaRPr lang="en-US"/>
        </a:p>
      </dgm:t>
    </dgm:pt>
    <dgm:pt modelId="{3785AD75-6E6B-45E6-A090-C2074DDBE868}" type="sibTrans" cxnId="{CB4A6186-1EF2-45F7-B52C-A3BE69240AC9}">
      <dgm:prSet/>
      <dgm:spPr/>
      <dgm:t>
        <a:bodyPr/>
        <a:lstStyle/>
        <a:p>
          <a:endParaRPr lang="en-US"/>
        </a:p>
      </dgm:t>
    </dgm:pt>
    <dgm:pt modelId="{EDB52E06-18DA-4D53-BA44-B120D2E48986}" type="parTrans" cxnId="{CB4A6186-1EF2-45F7-B52C-A3BE69240AC9}">
      <dgm:prSet/>
      <dgm:spPr/>
      <dgm:t>
        <a:bodyPr/>
        <a:lstStyle/>
        <a:p>
          <a:endParaRPr lang="en-US"/>
        </a:p>
      </dgm:t>
    </dgm:pt>
    <dgm:pt modelId="{EE970A5A-FD06-412B-8E46-44E595EDE24F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endParaRPr lang="en-US" sz="1200" dirty="0">
            <a:latin typeface="+mn-lt"/>
          </a:endParaRPr>
        </a:p>
      </dgm:t>
    </dgm:pt>
    <dgm:pt modelId="{6630EFF9-6424-48C4-B57F-FBB711691610}" type="sibTrans" cxnId="{73A3940D-B139-4954-87A9-13F455EF1DA7}">
      <dgm:prSet/>
      <dgm:spPr/>
      <dgm:t>
        <a:bodyPr/>
        <a:lstStyle/>
        <a:p>
          <a:endParaRPr lang="en-US"/>
        </a:p>
      </dgm:t>
    </dgm:pt>
    <dgm:pt modelId="{DBE42593-1889-4ABA-84B8-F491ABE56A63}" type="parTrans" cxnId="{73A3940D-B139-4954-87A9-13F455EF1DA7}">
      <dgm:prSet/>
      <dgm:spPr/>
      <dgm:t>
        <a:bodyPr/>
        <a:lstStyle/>
        <a:p>
          <a:endParaRPr lang="en-US"/>
        </a:p>
      </dgm:t>
    </dgm:pt>
    <dgm:pt modelId="{BFABA0D7-4930-43A9-A351-F7151975FD05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b="1" dirty="0" smtClean="0">
              <a:cs typeface="Arial" panose="020B0604020202020204" pitchFamily="34" charset="0"/>
            </a:rPr>
            <a:t>May 20, 2019 </a:t>
          </a:r>
          <a:r>
            <a:rPr lang="en-US" sz="1200" dirty="0" smtClean="0">
              <a:cs typeface="Arial" panose="020B0604020202020204" pitchFamily="34" charset="0"/>
            </a:rPr>
            <a:t>- Sellers </a:t>
          </a:r>
          <a:r>
            <a:rPr lang="en-US" sz="1200" b="1" i="1" dirty="0" smtClean="0">
              <a:cs typeface="Arial" panose="020B0604020202020204" pitchFamily="34" charset="0"/>
            </a:rPr>
            <a:t>must</a:t>
          </a:r>
          <a:r>
            <a:rPr lang="en-US" sz="1200" dirty="0" smtClean="0">
              <a:cs typeface="Arial" panose="020B0604020202020204" pitchFamily="34" charset="0"/>
            </a:rPr>
            <a:t> </a:t>
          </a:r>
          <a:r>
            <a:rPr lang="en-US" sz="1200" b="1" i="1" dirty="0" smtClean="0">
              <a:cs typeface="Arial" panose="020B0604020202020204" pitchFamily="34" charset="0"/>
            </a:rPr>
            <a:t>deliver all </a:t>
          </a:r>
          <a:r>
            <a:rPr lang="en-US" sz="1200" dirty="0" smtClean="0">
              <a:cs typeface="Arial" panose="020B0604020202020204" pitchFamily="34" charset="0"/>
            </a:rPr>
            <a:t>ULDD XML Files with Phase 3 data including the new Demographic Information. Until then Loan Delivery will accept XML Files with Phase 2 or Phase 3 data.</a:t>
          </a:r>
          <a:endParaRPr lang="en-US" sz="1200" dirty="0" smtClean="0"/>
        </a:p>
        <a:p>
          <a:endParaRPr lang="en-US" sz="1200" dirty="0" smtClean="0">
            <a:cs typeface="Arial" panose="020B0604020202020204" pitchFamily="34" charset="0"/>
          </a:endParaRPr>
        </a:p>
        <a:p>
          <a:endParaRPr lang="en-US" sz="1200" dirty="0">
            <a:cs typeface="Arial" panose="020B0604020202020204" pitchFamily="34" charset="0"/>
          </a:endParaRPr>
        </a:p>
      </dgm:t>
    </dgm:pt>
    <dgm:pt modelId="{123D52FF-4197-4E17-B36D-D9EC7D3ACC7F}" type="parTrans" cxnId="{35165D2B-D85E-401D-9344-A2B508848ECB}">
      <dgm:prSet/>
      <dgm:spPr/>
    </dgm:pt>
    <dgm:pt modelId="{D85325DA-EA75-45B9-BA4B-89B5D4BC9E71}" type="sibTrans" cxnId="{35165D2B-D85E-401D-9344-A2B508848ECB}">
      <dgm:prSet/>
      <dgm:spPr/>
    </dgm:pt>
    <dgm:pt modelId="{F6E87537-4578-4C71-BBCA-E42A705CF87B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endParaRPr lang="en-US" sz="1200" dirty="0">
            <a:cs typeface="Arial" panose="020B0604020202020204" pitchFamily="34" charset="0"/>
          </a:endParaRPr>
        </a:p>
      </dgm:t>
    </dgm:pt>
    <dgm:pt modelId="{3FA1A4F0-F306-4095-A5D6-E74EE8F98886}" type="parTrans" cxnId="{44C79A71-AF65-462E-BEB6-68470D21B12C}">
      <dgm:prSet/>
      <dgm:spPr/>
    </dgm:pt>
    <dgm:pt modelId="{5273F8DC-1F2A-4CE8-BD7E-169E2E6CAE9D}" type="sibTrans" cxnId="{44C79A71-AF65-462E-BEB6-68470D21B12C}">
      <dgm:prSet/>
      <dgm:spPr/>
    </dgm:pt>
    <dgm:pt modelId="{635C1A22-7F59-4845-8726-A14492FFE781}" type="pres">
      <dgm:prSet presAssocID="{DD766206-DEA9-4B49-B499-01EE3724102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5267E9A-96A4-4448-A15E-4FD2352DB07C}" type="pres">
      <dgm:prSet presAssocID="{ACC41394-75CE-4C34-ACA8-7834F9F4AA60}" presName="composite" presStyleCnt="0"/>
      <dgm:spPr/>
    </dgm:pt>
    <dgm:pt modelId="{1E63B44E-AF68-495C-A62E-10A727E0227F}" type="pres">
      <dgm:prSet presAssocID="{ACC41394-75CE-4C34-ACA8-7834F9F4AA6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78F0D7-8530-4907-AF56-1FAB99F85763}" type="pres">
      <dgm:prSet presAssocID="{ACC41394-75CE-4C34-ACA8-7834F9F4AA60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BD9804-2198-44CD-B905-ED1D1617334B}" type="pres">
      <dgm:prSet presAssocID="{CB6C4A89-BDE1-422D-85DF-6DE1C3E41642}" presName="space" presStyleCnt="0"/>
      <dgm:spPr/>
    </dgm:pt>
    <dgm:pt modelId="{52A771CD-7A98-481F-A252-FD7E54F14272}" type="pres">
      <dgm:prSet presAssocID="{F409F872-3067-40E9-BAF1-8B2E0C3012E4}" presName="composite" presStyleCnt="0"/>
      <dgm:spPr/>
    </dgm:pt>
    <dgm:pt modelId="{57DFAF5C-1827-432D-A984-FE60F7543566}" type="pres">
      <dgm:prSet presAssocID="{F409F872-3067-40E9-BAF1-8B2E0C3012E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58E92-6A10-4069-BF01-66E0ABEA77C0}" type="pres">
      <dgm:prSet presAssocID="{F409F872-3067-40E9-BAF1-8B2E0C3012E4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78F7C4-4EA3-4B9D-BCAE-79EF3D0AD713}" type="pres">
      <dgm:prSet presAssocID="{2AE65668-1E53-4A98-91F3-2C358D1A3C36}" presName="space" presStyleCnt="0"/>
      <dgm:spPr/>
    </dgm:pt>
    <dgm:pt modelId="{5F269DD2-B95F-4686-BB88-ED16911D606D}" type="pres">
      <dgm:prSet presAssocID="{B31AD161-8B52-4FC6-A683-06BB842BDFF3}" presName="composite" presStyleCnt="0"/>
      <dgm:spPr/>
    </dgm:pt>
    <dgm:pt modelId="{14EEACDC-A114-48C7-9352-E108072CDC98}" type="pres">
      <dgm:prSet presAssocID="{B31AD161-8B52-4FC6-A683-06BB842BDFF3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E64C28-84B3-487E-B40A-2DE23B0D1FA6}" type="pres">
      <dgm:prSet presAssocID="{B31AD161-8B52-4FC6-A683-06BB842BDFF3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B01BFD2-887A-4034-9511-D339687F4267}" srcId="{F409F872-3067-40E9-BAF1-8B2E0C3012E4}" destId="{D37C8C26-A784-4863-B93A-D8357EEC8858}" srcOrd="3" destOrd="0" parTransId="{9120E998-B671-4893-A66A-C63D22F3DE22}" sibTransId="{9C98FE4A-0926-46DE-B5E2-30AE4E027052}"/>
    <dgm:cxn modelId="{3ABD8365-36EB-4C1A-8261-02405EC5B764}" type="presOf" srcId="{BFABA0D7-4930-43A9-A351-F7151975FD05}" destId="{C2E64C28-84B3-487E-B40A-2DE23B0D1FA6}" srcOrd="0" destOrd="4" presId="urn:microsoft.com/office/officeart/2005/8/layout/hList1"/>
    <dgm:cxn modelId="{4818CEFC-7BB0-49B6-A316-0E8E036418D3}" type="presOf" srcId="{9BCBB68E-FB90-4F68-AEA3-D7DA51A47584}" destId="{2FE58E92-6A10-4069-BF01-66E0ABEA77C0}" srcOrd="0" destOrd="0" presId="urn:microsoft.com/office/officeart/2005/8/layout/hList1"/>
    <dgm:cxn modelId="{482854C4-616C-4058-893A-36850EF66AC6}" type="presOf" srcId="{70C0CF22-91F3-45F8-96B5-1C7F9D88CAC3}" destId="{C2E64C28-84B3-487E-B40A-2DE23B0D1FA6}" srcOrd="0" destOrd="2" presId="urn:microsoft.com/office/officeart/2005/8/layout/hList1"/>
    <dgm:cxn modelId="{397BE722-54B2-4D03-8B8F-3EA7806A4B8C}" srcId="{ACC41394-75CE-4C34-ACA8-7834F9F4AA60}" destId="{F4035653-B7F2-4DB9-AE4C-82FC4F9927D0}" srcOrd="5" destOrd="0" parTransId="{088FC424-FDB7-4EDF-96C6-5C3C906C94E6}" sibTransId="{6F1F4C80-4CE1-4D71-AB49-79CFAA4F835B}"/>
    <dgm:cxn modelId="{91CD45A0-D9CF-42E9-A0F9-57670A4D78CB}" type="presOf" srcId="{ACC41394-75CE-4C34-ACA8-7834F9F4AA60}" destId="{1E63B44E-AF68-495C-A62E-10A727E0227F}" srcOrd="0" destOrd="0" presId="urn:microsoft.com/office/officeart/2005/8/layout/hList1"/>
    <dgm:cxn modelId="{35165D2B-D85E-401D-9344-A2B508848ECB}" srcId="{B31AD161-8B52-4FC6-A683-06BB842BDFF3}" destId="{BFABA0D7-4930-43A9-A351-F7151975FD05}" srcOrd="4" destOrd="0" parTransId="{123D52FF-4197-4E17-B36D-D9EC7D3ACC7F}" sibTransId="{D85325DA-EA75-45B9-BA4B-89B5D4BC9E71}"/>
    <dgm:cxn modelId="{AB75C8AA-558C-4606-B0A3-868D48D64621}" type="presOf" srcId="{DD766206-DEA9-4B49-B499-01EE3724102D}" destId="{635C1A22-7F59-4845-8726-A14492FFE781}" srcOrd="0" destOrd="0" presId="urn:microsoft.com/office/officeart/2005/8/layout/hList1"/>
    <dgm:cxn modelId="{28697C8B-8F40-40E7-AE8A-1B8B0B1D2DAC}" srcId="{B31AD161-8B52-4FC6-A683-06BB842BDFF3}" destId="{DEC7696D-1099-4E74-A7DA-382C02F5618D}" srcOrd="0" destOrd="0" parTransId="{492E33B1-31AA-40D0-9DC2-80AFEB419FA2}" sibTransId="{16596A9A-669C-4142-8DBE-31F83D3C6F88}"/>
    <dgm:cxn modelId="{A06B3086-5B35-4974-86E7-E81383F6C190}" type="presOf" srcId="{ABD6EE69-D157-4019-929C-108C84FAA7CF}" destId="{C2E64C28-84B3-487E-B40A-2DE23B0D1FA6}" srcOrd="0" destOrd="1" presId="urn:microsoft.com/office/officeart/2005/8/layout/hList1"/>
    <dgm:cxn modelId="{61AF20E1-992D-4310-8AB6-1905B059A20E}" type="presOf" srcId="{1FAE49EC-1525-4393-8E75-E409AE515E7C}" destId="{C2E64C28-84B3-487E-B40A-2DE23B0D1FA6}" srcOrd="0" destOrd="5" presId="urn:microsoft.com/office/officeart/2005/8/layout/hList1"/>
    <dgm:cxn modelId="{B8F5BD95-1059-4DEE-AD00-56B8A970EDBD}" srcId="{DD766206-DEA9-4B49-B499-01EE3724102D}" destId="{ACC41394-75CE-4C34-ACA8-7834F9F4AA60}" srcOrd="0" destOrd="0" parTransId="{AC2473CA-A18C-4D81-951C-E26752C55E6E}" sibTransId="{CB6C4A89-BDE1-422D-85DF-6DE1C3E41642}"/>
    <dgm:cxn modelId="{D6F3AAE3-3AA3-4B0A-94DC-2A83E115538A}" type="presOf" srcId="{30F70372-DEE9-4F3D-8414-88844836A6B3}" destId="{DA78F0D7-8530-4907-AF56-1FAB99F85763}" srcOrd="0" destOrd="3" presId="urn:microsoft.com/office/officeart/2005/8/layout/hList1"/>
    <dgm:cxn modelId="{8EB88542-0DF3-4128-A5C1-C06543C935A3}" type="presOf" srcId="{F409F872-3067-40E9-BAF1-8B2E0C3012E4}" destId="{57DFAF5C-1827-432D-A984-FE60F7543566}" srcOrd="0" destOrd="0" presId="urn:microsoft.com/office/officeart/2005/8/layout/hList1"/>
    <dgm:cxn modelId="{C5439704-F9AB-49ED-9596-0D5B5F1AA2FE}" type="presOf" srcId="{112EFB04-6350-4D45-8365-24D532B85951}" destId="{2FE58E92-6A10-4069-BF01-66E0ABEA77C0}" srcOrd="0" destOrd="2" presId="urn:microsoft.com/office/officeart/2005/8/layout/hList1"/>
    <dgm:cxn modelId="{1B2DC506-BDE6-4331-AD04-26AAB7D62550}" type="presOf" srcId="{1218BA6E-5EB6-40BB-B0B0-CB7CD93F7D3B}" destId="{2FE58E92-6A10-4069-BF01-66E0ABEA77C0}" srcOrd="0" destOrd="5" presId="urn:microsoft.com/office/officeart/2005/8/layout/hList1"/>
    <dgm:cxn modelId="{0A7F3B07-614E-4016-AE98-011444B548BC}" srcId="{ACC41394-75CE-4C34-ACA8-7834F9F4AA60}" destId="{8A185352-2B3B-456E-B225-A1AC8F27EA78}" srcOrd="4" destOrd="0" parTransId="{1234E01B-E2F6-4748-960A-CDDD1DE5B24B}" sibTransId="{662919EA-F4BF-401F-A8F2-CEC6ED7A3D5A}"/>
    <dgm:cxn modelId="{4BF73194-6942-419E-A5B9-27876589C331}" type="presOf" srcId="{8A185352-2B3B-456E-B225-A1AC8F27EA78}" destId="{DA78F0D7-8530-4907-AF56-1FAB99F85763}" srcOrd="0" destOrd="4" presId="urn:microsoft.com/office/officeart/2005/8/layout/hList1"/>
    <dgm:cxn modelId="{9D97501B-C6FC-4D42-97C8-01C3B9BF4E77}" type="presOf" srcId="{F089468A-CFB6-4950-9E0D-60C9E4F6FE2D}" destId="{2FE58E92-6A10-4069-BF01-66E0ABEA77C0}" srcOrd="0" destOrd="4" presId="urn:microsoft.com/office/officeart/2005/8/layout/hList1"/>
    <dgm:cxn modelId="{2098C3C8-8467-49F3-8A3D-34052C20AE52}" srcId="{B31AD161-8B52-4FC6-A683-06BB842BDFF3}" destId="{ABD6EE69-D157-4019-929C-108C84FAA7CF}" srcOrd="1" destOrd="0" parTransId="{8610C3DB-D21F-47E2-A2FE-BD0F60DA9DC1}" sibTransId="{33F29C85-01DD-4404-AB30-8644984D75D8}"/>
    <dgm:cxn modelId="{B5215F33-D9F0-481B-B893-2021D2E27714}" srcId="{F409F872-3067-40E9-BAF1-8B2E0C3012E4}" destId="{112EFB04-6350-4D45-8365-24D532B85951}" srcOrd="2" destOrd="0" parTransId="{146DD7F5-3109-49AD-9BB8-91C0E2F37E15}" sibTransId="{081ADA59-0F26-40C5-8958-BE1CA2E07531}"/>
    <dgm:cxn modelId="{80314287-BEE9-4995-9849-7689E4AE620D}" type="presOf" srcId="{B31AD161-8B52-4FC6-A683-06BB842BDFF3}" destId="{14EEACDC-A114-48C7-9352-E108072CDC98}" srcOrd="0" destOrd="0" presId="urn:microsoft.com/office/officeart/2005/8/layout/hList1"/>
    <dgm:cxn modelId="{3AB4A837-EBE4-4619-821F-41F314B74A88}" type="presOf" srcId="{5DF32093-693D-4AAC-90BA-26D7A6577EB1}" destId="{DA78F0D7-8530-4907-AF56-1FAB99F85763}" srcOrd="0" destOrd="0" presId="urn:microsoft.com/office/officeart/2005/8/layout/hList1"/>
    <dgm:cxn modelId="{32BDE11E-0E8E-49B4-803F-8EF35960C2EB}" srcId="{DD766206-DEA9-4B49-B499-01EE3724102D}" destId="{F409F872-3067-40E9-BAF1-8B2E0C3012E4}" srcOrd="1" destOrd="0" parTransId="{6B24B1B9-318C-4112-8338-070BF9E11B74}" sibTransId="{2AE65668-1E53-4A98-91F3-2C358D1A3C36}"/>
    <dgm:cxn modelId="{A41FD6BB-B301-4150-8BEA-262483DB4A6D}" srcId="{ACC41394-75CE-4C34-ACA8-7834F9F4AA60}" destId="{30F70372-DEE9-4F3D-8414-88844836A6B3}" srcOrd="3" destOrd="0" parTransId="{FB21FADC-A17F-43F7-BC7E-95A6E2DA8F2A}" sibTransId="{14C6CBC5-FDB9-4A7E-BC85-7228264C1D9D}"/>
    <dgm:cxn modelId="{BF44DE0C-CACA-4AAE-BD64-5A0D393FD962}" type="presOf" srcId="{322EEA7D-FE04-4A60-BD38-1A4FCD2F37D4}" destId="{DA78F0D7-8530-4907-AF56-1FAB99F85763}" srcOrd="0" destOrd="2" presId="urn:microsoft.com/office/officeart/2005/8/layout/hList1"/>
    <dgm:cxn modelId="{5F0684C3-8E23-4906-BF6F-E6CD6A2B5D44}" type="presOf" srcId="{F6E87537-4578-4C71-BBCA-E42A705CF87B}" destId="{C2E64C28-84B3-487E-B40A-2DE23B0D1FA6}" srcOrd="0" destOrd="3" presId="urn:microsoft.com/office/officeart/2005/8/layout/hList1"/>
    <dgm:cxn modelId="{481CCA57-577A-4FA6-BDD2-96816C48B859}" srcId="{B31AD161-8B52-4FC6-A683-06BB842BDFF3}" destId="{1FAE49EC-1525-4393-8E75-E409AE515E7C}" srcOrd="5" destOrd="0" parTransId="{62E52D2C-D45B-41FD-B3A7-43BEEA1C3356}" sibTransId="{662A6CD6-BF6B-44DE-AEB4-1B98B4326F70}"/>
    <dgm:cxn modelId="{15BC9C46-66C2-4DC1-837E-67D8B9E30A90}" type="presOf" srcId="{B2B7082B-117F-414F-9B2E-5848A376AC16}" destId="{DA78F0D7-8530-4907-AF56-1FAB99F85763}" srcOrd="0" destOrd="6" presId="urn:microsoft.com/office/officeart/2005/8/layout/hList1"/>
    <dgm:cxn modelId="{CB4A6186-1EF2-45F7-B52C-A3BE69240AC9}" srcId="{F089468A-CFB6-4950-9E0D-60C9E4F6FE2D}" destId="{1218BA6E-5EB6-40BB-B0B0-CB7CD93F7D3B}" srcOrd="0" destOrd="0" parTransId="{EDB52E06-18DA-4D53-BA44-B120D2E48986}" sibTransId="{3785AD75-6E6B-45E6-A090-C2074DDBE868}"/>
    <dgm:cxn modelId="{EBCE2CA2-541D-4813-B652-042CA7F341A5}" type="presOf" srcId="{DEC7696D-1099-4E74-A7DA-382C02F5618D}" destId="{C2E64C28-84B3-487E-B40A-2DE23B0D1FA6}" srcOrd="0" destOrd="0" presId="urn:microsoft.com/office/officeart/2005/8/layout/hList1"/>
    <dgm:cxn modelId="{73A3940D-B139-4954-87A9-13F455EF1DA7}" srcId="{F409F872-3067-40E9-BAF1-8B2E0C3012E4}" destId="{EE970A5A-FD06-412B-8E46-44E595EDE24F}" srcOrd="1" destOrd="0" parTransId="{DBE42593-1889-4ABA-84B8-F491ABE56A63}" sibTransId="{6630EFF9-6424-48C4-B57F-FBB711691610}"/>
    <dgm:cxn modelId="{0FECDC0E-596F-4948-AFF6-4FCEC3ECFE89}" srcId="{ACC41394-75CE-4C34-ACA8-7834F9F4AA60}" destId="{322EEA7D-FE04-4A60-BD38-1A4FCD2F37D4}" srcOrd="2" destOrd="0" parTransId="{D427BBF3-E782-4BE4-9175-6C172529CC9B}" sibTransId="{8F39D79F-AFC3-407A-A59F-8E04631C6D60}"/>
    <dgm:cxn modelId="{0796D839-46B1-4802-BDE7-D13F71936C78}" srcId="{F409F872-3067-40E9-BAF1-8B2E0C3012E4}" destId="{F089468A-CFB6-4950-9E0D-60C9E4F6FE2D}" srcOrd="4" destOrd="0" parTransId="{01FBE35A-A62B-4657-A896-215CB5981153}" sibTransId="{6598EC7F-FAE6-4E66-B7C1-78FE07198BDC}"/>
    <dgm:cxn modelId="{CC706ADE-91C6-4D37-B8A8-C3473DD0228B}" srcId="{ACC41394-75CE-4C34-ACA8-7834F9F4AA60}" destId="{B2B7082B-117F-414F-9B2E-5848A376AC16}" srcOrd="6" destOrd="0" parTransId="{31D9F4C0-6A94-4801-B7C6-6AA0D67CC08F}" sibTransId="{7DD17949-7E6F-4D3D-B030-898B4242FCB5}"/>
    <dgm:cxn modelId="{058557A4-A009-4156-8C87-61EEA13FB145}" srcId="{F409F872-3067-40E9-BAF1-8B2E0C3012E4}" destId="{9BCBB68E-FB90-4F68-AEA3-D7DA51A47584}" srcOrd="0" destOrd="0" parTransId="{6BB71AF8-9747-4209-806D-209B80FC5A2A}" sibTransId="{9281B77A-8B1A-4CD2-BB9C-1DA9A58DAA41}"/>
    <dgm:cxn modelId="{B4471501-2A0C-4816-8A44-4EDABC4E3F7C}" type="presOf" srcId="{EE970A5A-FD06-412B-8E46-44E595EDE24F}" destId="{2FE58E92-6A10-4069-BF01-66E0ABEA77C0}" srcOrd="0" destOrd="1" presId="urn:microsoft.com/office/officeart/2005/8/layout/hList1"/>
    <dgm:cxn modelId="{A24CE40B-4AE8-40C5-95AE-C79B89DA52F9}" srcId="{B31AD161-8B52-4FC6-A683-06BB842BDFF3}" destId="{70C0CF22-91F3-45F8-96B5-1C7F9D88CAC3}" srcOrd="2" destOrd="0" parTransId="{77A38D57-E4DE-4EA2-8890-8465EE044C46}" sibTransId="{06B6BE82-CF90-42CE-BDDA-BD0E31933EBF}"/>
    <dgm:cxn modelId="{E7F92246-C7FA-42CA-A151-B1CA24757395}" srcId="{ACC41394-75CE-4C34-ACA8-7834F9F4AA60}" destId="{5DF32093-693D-4AAC-90BA-26D7A6577EB1}" srcOrd="0" destOrd="0" parTransId="{AFEA694E-8BCA-4F8E-8718-D5ECF4829074}" sibTransId="{AD7B3513-0EC7-43F5-88D9-0EFA2D3D4625}"/>
    <dgm:cxn modelId="{44C79A71-AF65-462E-BEB6-68470D21B12C}" srcId="{B31AD161-8B52-4FC6-A683-06BB842BDFF3}" destId="{F6E87537-4578-4C71-BBCA-E42A705CF87B}" srcOrd="3" destOrd="0" parTransId="{3FA1A4F0-F306-4095-A5D6-E74EE8F98886}" sibTransId="{5273F8DC-1F2A-4CE8-BD7E-169E2E6CAE9D}"/>
    <dgm:cxn modelId="{774B5BAA-F7C2-4BF1-8784-BFCB44A7282C}" type="presOf" srcId="{92514F1B-0F30-4499-916D-98DCE81AD541}" destId="{DA78F0D7-8530-4907-AF56-1FAB99F85763}" srcOrd="0" destOrd="1" presId="urn:microsoft.com/office/officeart/2005/8/layout/hList1"/>
    <dgm:cxn modelId="{1BD136A3-FD1A-4A93-A727-166A7361247D}" type="presOf" srcId="{D37C8C26-A784-4863-B93A-D8357EEC8858}" destId="{2FE58E92-6A10-4069-BF01-66E0ABEA77C0}" srcOrd="0" destOrd="3" presId="urn:microsoft.com/office/officeart/2005/8/layout/hList1"/>
    <dgm:cxn modelId="{B7FBA9F7-6CB6-4C34-A9E5-EC45C86BFF41}" srcId="{DD766206-DEA9-4B49-B499-01EE3724102D}" destId="{B31AD161-8B52-4FC6-A683-06BB842BDFF3}" srcOrd="2" destOrd="0" parTransId="{020A1B19-E6DD-4942-9C8D-87FB38B9B256}" sibTransId="{277C9575-C351-4F7F-A931-0759610C5A61}"/>
    <dgm:cxn modelId="{C9844445-A312-4E58-A137-BF177B40AB96}" srcId="{ACC41394-75CE-4C34-ACA8-7834F9F4AA60}" destId="{92514F1B-0F30-4499-916D-98DCE81AD541}" srcOrd="1" destOrd="0" parTransId="{C9815DA7-7BD1-4DE8-8C7B-22C11D2C94E7}" sibTransId="{44536EDB-460D-41B9-B38F-5A0A577A8857}"/>
    <dgm:cxn modelId="{5DD47B25-CD25-4C13-A4A7-9CCEDC81EF2A}" type="presOf" srcId="{F4035653-B7F2-4DB9-AE4C-82FC4F9927D0}" destId="{DA78F0D7-8530-4907-AF56-1FAB99F85763}" srcOrd="0" destOrd="5" presId="urn:microsoft.com/office/officeart/2005/8/layout/hList1"/>
    <dgm:cxn modelId="{8D55EAE4-9C88-4A0A-B3F0-D1EF8E3F6352}" type="presParOf" srcId="{635C1A22-7F59-4845-8726-A14492FFE781}" destId="{25267E9A-96A4-4448-A15E-4FD2352DB07C}" srcOrd="0" destOrd="0" presId="urn:microsoft.com/office/officeart/2005/8/layout/hList1"/>
    <dgm:cxn modelId="{AF876A50-88E3-4176-8044-028A59205936}" type="presParOf" srcId="{25267E9A-96A4-4448-A15E-4FD2352DB07C}" destId="{1E63B44E-AF68-495C-A62E-10A727E0227F}" srcOrd="0" destOrd="0" presId="urn:microsoft.com/office/officeart/2005/8/layout/hList1"/>
    <dgm:cxn modelId="{7D7BFB14-48AC-4150-996A-4FCA12CDC375}" type="presParOf" srcId="{25267E9A-96A4-4448-A15E-4FD2352DB07C}" destId="{DA78F0D7-8530-4907-AF56-1FAB99F85763}" srcOrd="1" destOrd="0" presId="urn:microsoft.com/office/officeart/2005/8/layout/hList1"/>
    <dgm:cxn modelId="{A1387BDB-D297-40C2-81A1-68787DA78780}" type="presParOf" srcId="{635C1A22-7F59-4845-8726-A14492FFE781}" destId="{76BD9804-2198-44CD-B905-ED1D1617334B}" srcOrd="1" destOrd="0" presId="urn:microsoft.com/office/officeart/2005/8/layout/hList1"/>
    <dgm:cxn modelId="{4D159972-5F83-4F86-AB12-DA164D5703B6}" type="presParOf" srcId="{635C1A22-7F59-4845-8726-A14492FFE781}" destId="{52A771CD-7A98-481F-A252-FD7E54F14272}" srcOrd="2" destOrd="0" presId="urn:microsoft.com/office/officeart/2005/8/layout/hList1"/>
    <dgm:cxn modelId="{9BFE5FD3-E217-4CCD-B491-850E9D34F802}" type="presParOf" srcId="{52A771CD-7A98-481F-A252-FD7E54F14272}" destId="{57DFAF5C-1827-432D-A984-FE60F7543566}" srcOrd="0" destOrd="0" presId="urn:microsoft.com/office/officeart/2005/8/layout/hList1"/>
    <dgm:cxn modelId="{A8761715-A8EE-4934-9FEF-46012F703131}" type="presParOf" srcId="{52A771CD-7A98-481F-A252-FD7E54F14272}" destId="{2FE58E92-6A10-4069-BF01-66E0ABEA77C0}" srcOrd="1" destOrd="0" presId="urn:microsoft.com/office/officeart/2005/8/layout/hList1"/>
    <dgm:cxn modelId="{C3394EBE-D8C2-4D98-8020-19AF87A14FFE}" type="presParOf" srcId="{635C1A22-7F59-4845-8726-A14492FFE781}" destId="{A578F7C4-4EA3-4B9D-BCAE-79EF3D0AD713}" srcOrd="3" destOrd="0" presId="urn:microsoft.com/office/officeart/2005/8/layout/hList1"/>
    <dgm:cxn modelId="{4D611347-ACC1-4614-8284-83185579C856}" type="presParOf" srcId="{635C1A22-7F59-4845-8726-A14492FFE781}" destId="{5F269DD2-B95F-4686-BB88-ED16911D606D}" srcOrd="4" destOrd="0" presId="urn:microsoft.com/office/officeart/2005/8/layout/hList1"/>
    <dgm:cxn modelId="{D3866457-7863-4748-A139-99894DCBB34C}" type="presParOf" srcId="{5F269DD2-B95F-4686-BB88-ED16911D606D}" destId="{14EEACDC-A114-48C7-9352-E108072CDC98}" srcOrd="0" destOrd="0" presId="urn:microsoft.com/office/officeart/2005/8/layout/hList1"/>
    <dgm:cxn modelId="{AA6127E3-5721-4737-8073-A3D062C23560}" type="presParOf" srcId="{5F269DD2-B95F-4686-BB88-ED16911D606D}" destId="{C2E64C28-84B3-487E-B40A-2DE23B0D1FA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91EE74-9926-4874-B654-91866D362B7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F4CD356-D3D4-46CE-A38B-6F0496290C19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1600" dirty="0" smtClean="0"/>
            <a:t>New ULDD Integration</a:t>
          </a:r>
          <a:endParaRPr lang="en-US" sz="1600" dirty="0"/>
        </a:p>
      </dgm:t>
    </dgm:pt>
    <dgm:pt modelId="{C6F56585-8E9E-415C-99CE-6BF0B14991C6}" type="parTrans" cxnId="{246323CD-397B-4CFB-95D9-A2608C78A11E}">
      <dgm:prSet/>
      <dgm:spPr/>
      <dgm:t>
        <a:bodyPr/>
        <a:lstStyle/>
        <a:p>
          <a:endParaRPr lang="en-US"/>
        </a:p>
      </dgm:t>
    </dgm:pt>
    <dgm:pt modelId="{683A4E91-F7BE-4199-9E72-2AFD073E816B}" type="sibTrans" cxnId="{246323CD-397B-4CFB-95D9-A2608C78A11E}">
      <dgm:prSet/>
      <dgm:spPr/>
      <dgm:t>
        <a:bodyPr/>
        <a:lstStyle/>
        <a:p>
          <a:endParaRPr lang="en-US"/>
        </a:p>
      </dgm:t>
    </dgm:pt>
    <dgm:pt modelId="{137F25D4-F156-4C3C-930D-F9E0B9B24AC7}">
      <dgm:prSet phldrT="[Text]"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dirty="0" smtClean="0"/>
            <a:t>All new clients are required to adopt Phase Three</a:t>
          </a:r>
          <a:endParaRPr lang="en-US" sz="1200" dirty="0"/>
        </a:p>
      </dgm:t>
    </dgm:pt>
    <dgm:pt modelId="{5622184A-D0CA-4069-A63B-989DCA154D3A}" type="parTrans" cxnId="{36F05019-DF56-4C6A-AAE7-8E3CCA4A2575}">
      <dgm:prSet/>
      <dgm:spPr/>
      <dgm:t>
        <a:bodyPr/>
        <a:lstStyle/>
        <a:p>
          <a:endParaRPr lang="en-US"/>
        </a:p>
      </dgm:t>
    </dgm:pt>
    <dgm:pt modelId="{15BEAE31-99E4-49A9-AB53-DBF82B1B8B78}" type="sibTrans" cxnId="{36F05019-DF56-4C6A-AAE7-8E3CCA4A2575}">
      <dgm:prSet/>
      <dgm:spPr/>
      <dgm:t>
        <a:bodyPr/>
        <a:lstStyle/>
        <a:p>
          <a:endParaRPr lang="en-US"/>
        </a:p>
      </dgm:t>
    </dgm:pt>
    <dgm:pt modelId="{ECA09C3A-E8BC-4BFA-8DA4-8C499982B19A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1600" dirty="0" smtClean="0"/>
            <a:t>Completed ULDD Phase One </a:t>
          </a:r>
          <a:endParaRPr lang="en-US" sz="1600" dirty="0"/>
        </a:p>
      </dgm:t>
    </dgm:pt>
    <dgm:pt modelId="{382BF329-4BBE-44E7-82F3-8483B07AA134}" type="parTrans" cxnId="{1085EE6D-5D47-4916-B45B-607D02539638}">
      <dgm:prSet/>
      <dgm:spPr/>
      <dgm:t>
        <a:bodyPr/>
        <a:lstStyle/>
        <a:p>
          <a:endParaRPr lang="en-US"/>
        </a:p>
      </dgm:t>
    </dgm:pt>
    <dgm:pt modelId="{97BCD071-8CBA-446F-8E13-EC86C08936AB}" type="sibTrans" cxnId="{1085EE6D-5D47-4916-B45B-607D02539638}">
      <dgm:prSet/>
      <dgm:spPr/>
      <dgm:t>
        <a:bodyPr/>
        <a:lstStyle/>
        <a:p>
          <a:endParaRPr lang="en-US"/>
        </a:p>
      </dgm:t>
    </dgm:pt>
    <dgm:pt modelId="{BA158DBC-8A2F-470B-A424-B48CC9701A8D}">
      <dgm:prSet phldrT="[Text]"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dirty="0" smtClean="0"/>
            <a:t>Full integration testing required; completion of all </a:t>
          </a:r>
          <a:r>
            <a:rPr lang="en-US" sz="1200" dirty="0" smtClean="0"/>
            <a:t>5 </a:t>
          </a:r>
          <a:r>
            <a:rPr lang="en-US" sz="1200" dirty="0" smtClean="0"/>
            <a:t>test cases </a:t>
          </a:r>
          <a:endParaRPr lang="en-US" sz="1200" dirty="0"/>
        </a:p>
      </dgm:t>
    </dgm:pt>
    <dgm:pt modelId="{638B2E67-88E1-414A-B410-F0F9D622F8C3}" type="parTrans" cxnId="{D3A2CCBE-AED7-4BDE-82A0-858AB83D4E39}">
      <dgm:prSet/>
      <dgm:spPr/>
      <dgm:t>
        <a:bodyPr/>
        <a:lstStyle/>
        <a:p>
          <a:endParaRPr lang="en-US"/>
        </a:p>
      </dgm:t>
    </dgm:pt>
    <dgm:pt modelId="{A3899105-3229-4EDF-8B5B-789AD98529A2}" type="sibTrans" cxnId="{D3A2CCBE-AED7-4BDE-82A0-858AB83D4E39}">
      <dgm:prSet/>
      <dgm:spPr/>
      <dgm:t>
        <a:bodyPr/>
        <a:lstStyle/>
        <a:p>
          <a:endParaRPr lang="en-US"/>
        </a:p>
      </dgm:t>
    </dgm:pt>
    <dgm:pt modelId="{5E5D3A6C-EA03-49E2-8224-876B6D5A24E4}">
      <dgm:prSet phldrT="[Text]" custT="1"/>
      <dgm:spPr>
        <a:solidFill>
          <a:schemeClr val="accent4">
            <a:lumMod val="50000"/>
          </a:schemeClr>
        </a:solidFill>
      </dgm:spPr>
      <dgm:t>
        <a:bodyPr/>
        <a:lstStyle/>
        <a:p>
          <a:r>
            <a:rPr lang="en-US" sz="1600" dirty="0" smtClean="0"/>
            <a:t>Completed ULDD Phase Two</a:t>
          </a:r>
          <a:endParaRPr lang="en-US" sz="1600" dirty="0"/>
        </a:p>
      </dgm:t>
    </dgm:pt>
    <dgm:pt modelId="{E97023F2-0976-4889-880E-5759EAD2210E}" type="parTrans" cxnId="{360355B2-75F4-4EAC-BD47-CEDAE67F9D90}">
      <dgm:prSet/>
      <dgm:spPr/>
      <dgm:t>
        <a:bodyPr/>
        <a:lstStyle/>
        <a:p>
          <a:endParaRPr lang="en-US"/>
        </a:p>
      </dgm:t>
    </dgm:pt>
    <dgm:pt modelId="{41BDBA0D-725A-4F59-826C-2AB05CFF6AFB}" type="sibTrans" cxnId="{360355B2-75F4-4EAC-BD47-CEDAE67F9D90}">
      <dgm:prSet/>
      <dgm:spPr/>
      <dgm:t>
        <a:bodyPr/>
        <a:lstStyle/>
        <a:p>
          <a:endParaRPr lang="en-US"/>
        </a:p>
      </dgm:t>
    </dgm:pt>
    <dgm:pt modelId="{066916EF-6EE5-426E-8646-7AC80C313F62}">
      <dgm:prSet phldrT="[Text]"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dirty="0" smtClean="0"/>
            <a:t>Verify Phase 3 data points can be provided</a:t>
          </a:r>
          <a:endParaRPr lang="en-US" sz="1200" dirty="0"/>
        </a:p>
      </dgm:t>
    </dgm:pt>
    <dgm:pt modelId="{A4E8D457-0B57-4DDF-9783-027AE5533CC5}" type="parTrans" cxnId="{F04944CA-8A54-47B0-ABAF-5CE3877E5A35}">
      <dgm:prSet/>
      <dgm:spPr/>
      <dgm:t>
        <a:bodyPr/>
        <a:lstStyle/>
        <a:p>
          <a:endParaRPr lang="en-US"/>
        </a:p>
      </dgm:t>
    </dgm:pt>
    <dgm:pt modelId="{08650A16-B94D-40CA-8599-A733D8EDF185}" type="sibTrans" cxnId="{F04944CA-8A54-47B0-ABAF-5CE3877E5A35}">
      <dgm:prSet/>
      <dgm:spPr/>
      <dgm:t>
        <a:bodyPr/>
        <a:lstStyle/>
        <a:p>
          <a:endParaRPr lang="en-US"/>
        </a:p>
      </dgm:t>
    </dgm:pt>
    <dgm:pt modelId="{FA4EF9DA-53B8-4853-BF88-C3AD8B529440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dirty="0" smtClean="0"/>
            <a:t>Full integration requires completion of </a:t>
          </a:r>
          <a:r>
            <a:rPr lang="en-US" sz="1200" dirty="0" smtClean="0"/>
            <a:t>5 </a:t>
          </a:r>
          <a:r>
            <a:rPr lang="en-US" sz="1200" dirty="0" smtClean="0"/>
            <a:t>test cases</a:t>
          </a:r>
          <a:endParaRPr lang="en-US" sz="1200" dirty="0"/>
        </a:p>
      </dgm:t>
    </dgm:pt>
    <dgm:pt modelId="{26CE8F50-47B9-4030-9539-982036EBDE3B}" type="parTrans" cxnId="{CB1B49C9-4FAE-4069-A781-B056B9B49437}">
      <dgm:prSet/>
      <dgm:spPr/>
      <dgm:t>
        <a:bodyPr/>
        <a:lstStyle/>
        <a:p>
          <a:endParaRPr lang="en-US"/>
        </a:p>
      </dgm:t>
    </dgm:pt>
    <dgm:pt modelId="{A5462AA3-9CF5-49F6-818C-7AF6870FF35C}" type="sibTrans" cxnId="{CB1B49C9-4FAE-4069-A781-B056B9B49437}">
      <dgm:prSet/>
      <dgm:spPr/>
      <dgm:t>
        <a:bodyPr/>
        <a:lstStyle/>
        <a:p>
          <a:endParaRPr lang="en-US"/>
        </a:p>
      </dgm:t>
    </dgm:pt>
    <dgm:pt modelId="{FB80D179-D695-459A-8919-EECE0FEAB7F6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dirty="0" smtClean="0"/>
            <a:t>Corresponding DU files will be supplied to aid the testing process</a:t>
          </a:r>
          <a:endParaRPr lang="en-US" sz="1200" dirty="0"/>
        </a:p>
      </dgm:t>
    </dgm:pt>
    <dgm:pt modelId="{8EE9214F-187B-446C-8A26-9477738319DB}" type="parTrans" cxnId="{AB308082-653F-4885-BCF6-77D2222DBE67}">
      <dgm:prSet/>
      <dgm:spPr/>
      <dgm:t>
        <a:bodyPr/>
        <a:lstStyle/>
        <a:p>
          <a:endParaRPr lang="en-US"/>
        </a:p>
      </dgm:t>
    </dgm:pt>
    <dgm:pt modelId="{94923DFC-8DB4-4537-BDA7-09EF69943A3F}" type="sibTrans" cxnId="{AB308082-653F-4885-BCF6-77D2222DBE67}">
      <dgm:prSet/>
      <dgm:spPr/>
      <dgm:t>
        <a:bodyPr/>
        <a:lstStyle/>
        <a:p>
          <a:endParaRPr lang="en-US"/>
        </a:p>
      </dgm:t>
    </dgm:pt>
    <dgm:pt modelId="{44DB5AF2-7D59-4781-9903-CFC82D1CD6DA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smtClean="0"/>
            <a:t>Phase 3-only integration requires completion of 3 test cases</a:t>
          </a:r>
          <a:endParaRPr lang="en-US" sz="1200" dirty="0"/>
        </a:p>
      </dgm:t>
    </dgm:pt>
    <dgm:pt modelId="{0B439E28-80CB-4996-AB5B-0DD9B9E73790}" type="parTrans" cxnId="{17E4EF51-B855-47A6-8F96-85B9912F253D}">
      <dgm:prSet/>
      <dgm:spPr/>
      <dgm:t>
        <a:bodyPr/>
        <a:lstStyle/>
        <a:p>
          <a:endParaRPr lang="en-US"/>
        </a:p>
      </dgm:t>
    </dgm:pt>
    <dgm:pt modelId="{4180C9DE-22E4-4426-838E-BF4E94C54B7F}" type="sibTrans" cxnId="{17E4EF51-B855-47A6-8F96-85B9912F253D}">
      <dgm:prSet/>
      <dgm:spPr/>
      <dgm:t>
        <a:bodyPr/>
        <a:lstStyle/>
        <a:p>
          <a:endParaRPr lang="en-US"/>
        </a:p>
      </dgm:t>
    </dgm:pt>
    <dgm:pt modelId="{8B32AC1B-9965-4553-AAA9-DC3CBFA745F1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dirty="0" smtClean="0"/>
            <a:t>Clients can supply any base loan data; only Phase 3 data points will be verified.</a:t>
          </a:r>
          <a:endParaRPr lang="en-US" sz="1200" dirty="0"/>
        </a:p>
      </dgm:t>
    </dgm:pt>
    <dgm:pt modelId="{9DA303CB-EDA4-4D4B-BF23-C249266A410E}" type="parTrans" cxnId="{716A8AFE-A517-4390-BA34-C32A50F55045}">
      <dgm:prSet/>
      <dgm:spPr/>
      <dgm:t>
        <a:bodyPr/>
        <a:lstStyle/>
        <a:p>
          <a:endParaRPr lang="en-US"/>
        </a:p>
      </dgm:t>
    </dgm:pt>
    <dgm:pt modelId="{C9FA7FA5-F6E6-4FE8-ACDA-39C4DD71ED38}" type="sibTrans" cxnId="{716A8AFE-A517-4390-BA34-C32A50F55045}">
      <dgm:prSet/>
      <dgm:spPr/>
      <dgm:t>
        <a:bodyPr/>
        <a:lstStyle/>
        <a:p>
          <a:endParaRPr lang="en-US"/>
        </a:p>
      </dgm:t>
    </dgm:pt>
    <dgm:pt modelId="{DF497694-4251-4522-B541-065C7DCEA700}">
      <dgm:prSet custT="1"/>
      <dgm:spPr>
        <a:solidFill>
          <a:srgbClr val="CCD4CD">
            <a:alpha val="90000"/>
          </a:srgbClr>
        </a:solidFill>
      </dgm:spPr>
      <dgm:t>
        <a:bodyPr/>
        <a:lstStyle/>
        <a:p>
          <a:r>
            <a:rPr lang="en-US" sz="1200" smtClean="0"/>
            <a:t>Corresponding DU files will be supplied to aid the testing process</a:t>
          </a:r>
          <a:endParaRPr lang="en-US" sz="1200" dirty="0"/>
        </a:p>
      </dgm:t>
    </dgm:pt>
    <dgm:pt modelId="{C5CBF8E1-3584-4F1F-943E-78B34250B7D5}" type="parTrans" cxnId="{FA14A904-6E24-4C5D-9010-885E024DEEC1}">
      <dgm:prSet/>
      <dgm:spPr/>
      <dgm:t>
        <a:bodyPr/>
        <a:lstStyle/>
        <a:p>
          <a:endParaRPr lang="en-US"/>
        </a:p>
      </dgm:t>
    </dgm:pt>
    <dgm:pt modelId="{AAC8E4E4-71BD-43CF-8E83-046748C07457}" type="sibTrans" cxnId="{FA14A904-6E24-4C5D-9010-885E024DEEC1}">
      <dgm:prSet/>
      <dgm:spPr/>
      <dgm:t>
        <a:bodyPr/>
        <a:lstStyle/>
        <a:p>
          <a:endParaRPr lang="en-US"/>
        </a:p>
      </dgm:t>
    </dgm:pt>
    <dgm:pt modelId="{42BC571C-A0FE-415F-AD9B-EFDAA56C52D1}" type="pres">
      <dgm:prSet presAssocID="{2191EE74-9926-4874-B654-91866D362B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49BFE7-C3CA-41B9-9953-06203EE577F7}" type="pres">
      <dgm:prSet presAssocID="{7F4CD356-D3D4-46CE-A38B-6F0496290C19}" presName="linNode" presStyleCnt="0"/>
      <dgm:spPr/>
    </dgm:pt>
    <dgm:pt modelId="{EBED4E81-A519-4F1E-9BCC-6771B9782B8A}" type="pres">
      <dgm:prSet presAssocID="{7F4CD356-D3D4-46CE-A38B-6F0496290C1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8E0014-3141-4631-B7DC-2F69B6563FEB}" type="pres">
      <dgm:prSet presAssocID="{7F4CD356-D3D4-46CE-A38B-6F0496290C1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211236-757A-4947-841D-2AC02317BE33}" type="pres">
      <dgm:prSet presAssocID="{683A4E91-F7BE-4199-9E72-2AFD073E816B}" presName="sp" presStyleCnt="0"/>
      <dgm:spPr/>
    </dgm:pt>
    <dgm:pt modelId="{7C0720E1-637A-45DA-BF57-EE0B3DDDF259}" type="pres">
      <dgm:prSet presAssocID="{ECA09C3A-E8BC-4BFA-8DA4-8C499982B19A}" presName="linNode" presStyleCnt="0"/>
      <dgm:spPr/>
    </dgm:pt>
    <dgm:pt modelId="{FC3C12BB-509D-4ED6-971E-2AE4D5E44898}" type="pres">
      <dgm:prSet presAssocID="{ECA09C3A-E8BC-4BFA-8DA4-8C499982B19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5ECD41-3960-4945-A47F-08A153E37B12}" type="pres">
      <dgm:prSet presAssocID="{ECA09C3A-E8BC-4BFA-8DA4-8C499982B19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EE12F1-964A-4AB5-99BB-F3CAAB2DE89F}" type="pres">
      <dgm:prSet presAssocID="{97BCD071-8CBA-446F-8E13-EC86C08936AB}" presName="sp" presStyleCnt="0"/>
      <dgm:spPr/>
    </dgm:pt>
    <dgm:pt modelId="{4BCD609C-4E7D-4768-838A-E4C54AE66731}" type="pres">
      <dgm:prSet presAssocID="{5E5D3A6C-EA03-49E2-8224-876B6D5A24E4}" presName="linNode" presStyleCnt="0"/>
      <dgm:spPr/>
    </dgm:pt>
    <dgm:pt modelId="{750311C7-A55F-4B0C-9693-519757ACFD51}" type="pres">
      <dgm:prSet presAssocID="{5E5D3A6C-EA03-49E2-8224-876B6D5A24E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CABD0D-AF63-460E-9339-66603BE28B49}" type="pres">
      <dgm:prSet presAssocID="{5E5D3A6C-EA03-49E2-8224-876B6D5A24E4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1B49C9-4FAE-4069-A781-B056B9B49437}" srcId="{7F4CD356-D3D4-46CE-A38B-6F0496290C19}" destId="{FA4EF9DA-53B8-4853-BF88-C3AD8B529440}" srcOrd="1" destOrd="0" parTransId="{26CE8F50-47B9-4030-9539-982036EBDE3B}" sibTransId="{A5462AA3-9CF5-49F6-818C-7AF6870FF35C}"/>
    <dgm:cxn modelId="{36F05019-DF56-4C6A-AAE7-8E3CCA4A2575}" srcId="{7F4CD356-D3D4-46CE-A38B-6F0496290C19}" destId="{137F25D4-F156-4C3C-930D-F9E0B9B24AC7}" srcOrd="0" destOrd="0" parTransId="{5622184A-D0CA-4069-A63B-989DCA154D3A}" sibTransId="{15BEAE31-99E4-49A9-AB53-DBF82B1B8B78}"/>
    <dgm:cxn modelId="{8BA46BA1-0011-43A6-B515-1ADAC836B84D}" type="presOf" srcId="{ECA09C3A-E8BC-4BFA-8DA4-8C499982B19A}" destId="{FC3C12BB-509D-4ED6-971E-2AE4D5E44898}" srcOrd="0" destOrd="0" presId="urn:microsoft.com/office/officeart/2005/8/layout/vList5"/>
    <dgm:cxn modelId="{716A8AFE-A517-4390-BA34-C32A50F55045}" srcId="{5E5D3A6C-EA03-49E2-8224-876B6D5A24E4}" destId="{8B32AC1B-9965-4553-AAA9-DC3CBFA745F1}" srcOrd="2" destOrd="0" parTransId="{9DA303CB-EDA4-4D4B-BF23-C249266A410E}" sibTransId="{C9FA7FA5-F6E6-4FE8-ACDA-39C4DD71ED38}"/>
    <dgm:cxn modelId="{360355B2-75F4-4EAC-BD47-CEDAE67F9D90}" srcId="{2191EE74-9926-4874-B654-91866D362B70}" destId="{5E5D3A6C-EA03-49E2-8224-876B6D5A24E4}" srcOrd="2" destOrd="0" parTransId="{E97023F2-0976-4889-880E-5759EAD2210E}" sibTransId="{41BDBA0D-725A-4F59-826C-2AB05CFF6AFB}"/>
    <dgm:cxn modelId="{C863F4A2-045B-4C16-BF62-4B482819D5DB}" type="presOf" srcId="{137F25D4-F156-4C3C-930D-F9E0B9B24AC7}" destId="{A08E0014-3141-4631-B7DC-2F69B6563FEB}" srcOrd="0" destOrd="0" presId="urn:microsoft.com/office/officeart/2005/8/layout/vList5"/>
    <dgm:cxn modelId="{CD657316-353E-4E3E-9AC5-50470B0AF907}" type="presOf" srcId="{44DB5AF2-7D59-4781-9903-CFC82D1CD6DA}" destId="{A1CABD0D-AF63-460E-9339-66603BE28B49}" srcOrd="0" destOrd="1" presId="urn:microsoft.com/office/officeart/2005/8/layout/vList5"/>
    <dgm:cxn modelId="{F7E18F5B-CDF4-46C4-B182-5F760519BEAC}" type="presOf" srcId="{8B32AC1B-9965-4553-AAA9-DC3CBFA745F1}" destId="{A1CABD0D-AF63-460E-9339-66603BE28B49}" srcOrd="0" destOrd="2" presId="urn:microsoft.com/office/officeart/2005/8/layout/vList5"/>
    <dgm:cxn modelId="{147047B0-AE2F-48DF-84B2-CFFC9D5CEEA4}" type="presOf" srcId="{FB80D179-D695-459A-8919-EECE0FEAB7F6}" destId="{A08E0014-3141-4631-B7DC-2F69B6563FEB}" srcOrd="0" destOrd="2" presId="urn:microsoft.com/office/officeart/2005/8/layout/vList5"/>
    <dgm:cxn modelId="{A1ACBF10-DA22-436B-9CA8-A41838D3EA54}" type="presOf" srcId="{066916EF-6EE5-426E-8646-7AC80C313F62}" destId="{A1CABD0D-AF63-460E-9339-66603BE28B49}" srcOrd="0" destOrd="0" presId="urn:microsoft.com/office/officeart/2005/8/layout/vList5"/>
    <dgm:cxn modelId="{181F85E5-01C9-4E95-A028-234347C57BB5}" type="presOf" srcId="{DF497694-4251-4522-B541-065C7DCEA700}" destId="{A1CABD0D-AF63-460E-9339-66603BE28B49}" srcOrd="0" destOrd="3" presId="urn:microsoft.com/office/officeart/2005/8/layout/vList5"/>
    <dgm:cxn modelId="{FA14A904-6E24-4C5D-9010-885E024DEEC1}" srcId="{5E5D3A6C-EA03-49E2-8224-876B6D5A24E4}" destId="{DF497694-4251-4522-B541-065C7DCEA700}" srcOrd="3" destOrd="0" parTransId="{C5CBF8E1-3584-4F1F-943E-78B34250B7D5}" sibTransId="{AAC8E4E4-71BD-43CF-8E83-046748C07457}"/>
    <dgm:cxn modelId="{5FD05A88-32C3-4C76-9D6E-B4F5892E585D}" type="presOf" srcId="{BA158DBC-8A2F-470B-A424-B48CC9701A8D}" destId="{735ECD41-3960-4945-A47F-08A153E37B12}" srcOrd="0" destOrd="0" presId="urn:microsoft.com/office/officeart/2005/8/layout/vList5"/>
    <dgm:cxn modelId="{246323CD-397B-4CFB-95D9-A2608C78A11E}" srcId="{2191EE74-9926-4874-B654-91866D362B70}" destId="{7F4CD356-D3D4-46CE-A38B-6F0496290C19}" srcOrd="0" destOrd="0" parTransId="{C6F56585-8E9E-415C-99CE-6BF0B14991C6}" sibTransId="{683A4E91-F7BE-4199-9E72-2AFD073E816B}"/>
    <dgm:cxn modelId="{F04944CA-8A54-47B0-ABAF-5CE3877E5A35}" srcId="{5E5D3A6C-EA03-49E2-8224-876B6D5A24E4}" destId="{066916EF-6EE5-426E-8646-7AC80C313F62}" srcOrd="0" destOrd="0" parTransId="{A4E8D457-0B57-4DDF-9783-027AE5533CC5}" sibTransId="{08650A16-B94D-40CA-8599-A733D8EDF185}"/>
    <dgm:cxn modelId="{B8BB4E5C-AA5D-409C-BD2F-C87702E30D53}" type="presOf" srcId="{5E5D3A6C-EA03-49E2-8224-876B6D5A24E4}" destId="{750311C7-A55F-4B0C-9693-519757ACFD51}" srcOrd="0" destOrd="0" presId="urn:microsoft.com/office/officeart/2005/8/layout/vList5"/>
    <dgm:cxn modelId="{57EC7A70-283B-415E-8303-52C10314CB90}" type="presOf" srcId="{FA4EF9DA-53B8-4853-BF88-C3AD8B529440}" destId="{A08E0014-3141-4631-B7DC-2F69B6563FEB}" srcOrd="0" destOrd="1" presId="urn:microsoft.com/office/officeart/2005/8/layout/vList5"/>
    <dgm:cxn modelId="{17E4EF51-B855-47A6-8F96-85B9912F253D}" srcId="{5E5D3A6C-EA03-49E2-8224-876B6D5A24E4}" destId="{44DB5AF2-7D59-4781-9903-CFC82D1CD6DA}" srcOrd="1" destOrd="0" parTransId="{0B439E28-80CB-4996-AB5B-0DD9B9E73790}" sibTransId="{4180C9DE-22E4-4426-838E-BF4E94C54B7F}"/>
    <dgm:cxn modelId="{AB308082-653F-4885-BCF6-77D2222DBE67}" srcId="{7F4CD356-D3D4-46CE-A38B-6F0496290C19}" destId="{FB80D179-D695-459A-8919-EECE0FEAB7F6}" srcOrd="2" destOrd="0" parTransId="{8EE9214F-187B-446C-8A26-9477738319DB}" sibTransId="{94923DFC-8DB4-4537-BDA7-09EF69943A3F}"/>
    <dgm:cxn modelId="{D3A2CCBE-AED7-4BDE-82A0-858AB83D4E39}" srcId="{ECA09C3A-E8BC-4BFA-8DA4-8C499982B19A}" destId="{BA158DBC-8A2F-470B-A424-B48CC9701A8D}" srcOrd="0" destOrd="0" parTransId="{638B2E67-88E1-414A-B410-F0F9D622F8C3}" sibTransId="{A3899105-3229-4EDF-8B5B-789AD98529A2}"/>
    <dgm:cxn modelId="{1085EE6D-5D47-4916-B45B-607D02539638}" srcId="{2191EE74-9926-4874-B654-91866D362B70}" destId="{ECA09C3A-E8BC-4BFA-8DA4-8C499982B19A}" srcOrd="1" destOrd="0" parTransId="{382BF329-4BBE-44E7-82F3-8483B07AA134}" sibTransId="{97BCD071-8CBA-446F-8E13-EC86C08936AB}"/>
    <dgm:cxn modelId="{22CA1B4A-2F1E-4C0F-A6E5-7200024E822A}" type="presOf" srcId="{2191EE74-9926-4874-B654-91866D362B70}" destId="{42BC571C-A0FE-415F-AD9B-EFDAA56C52D1}" srcOrd="0" destOrd="0" presId="urn:microsoft.com/office/officeart/2005/8/layout/vList5"/>
    <dgm:cxn modelId="{2D4CBD03-AF9C-4928-AD5E-F0F4863BC4DC}" type="presOf" srcId="{7F4CD356-D3D4-46CE-A38B-6F0496290C19}" destId="{EBED4E81-A519-4F1E-9BCC-6771B9782B8A}" srcOrd="0" destOrd="0" presId="urn:microsoft.com/office/officeart/2005/8/layout/vList5"/>
    <dgm:cxn modelId="{A11DED88-37E7-4E01-8228-BB61B22D4C1B}" type="presParOf" srcId="{42BC571C-A0FE-415F-AD9B-EFDAA56C52D1}" destId="{2649BFE7-C3CA-41B9-9953-06203EE577F7}" srcOrd="0" destOrd="0" presId="urn:microsoft.com/office/officeart/2005/8/layout/vList5"/>
    <dgm:cxn modelId="{C286E12D-90E2-4E39-BA0B-DA794D2BC348}" type="presParOf" srcId="{2649BFE7-C3CA-41B9-9953-06203EE577F7}" destId="{EBED4E81-A519-4F1E-9BCC-6771B9782B8A}" srcOrd="0" destOrd="0" presId="urn:microsoft.com/office/officeart/2005/8/layout/vList5"/>
    <dgm:cxn modelId="{E34B701D-88F0-4D83-90E2-8A87C835B56C}" type="presParOf" srcId="{2649BFE7-C3CA-41B9-9953-06203EE577F7}" destId="{A08E0014-3141-4631-B7DC-2F69B6563FEB}" srcOrd="1" destOrd="0" presId="urn:microsoft.com/office/officeart/2005/8/layout/vList5"/>
    <dgm:cxn modelId="{B36FAE0A-6398-4C93-902E-C9D761A34779}" type="presParOf" srcId="{42BC571C-A0FE-415F-AD9B-EFDAA56C52D1}" destId="{60211236-757A-4947-841D-2AC02317BE33}" srcOrd="1" destOrd="0" presId="urn:microsoft.com/office/officeart/2005/8/layout/vList5"/>
    <dgm:cxn modelId="{F8588DA5-B3B1-4602-9974-CD4D770DFE70}" type="presParOf" srcId="{42BC571C-A0FE-415F-AD9B-EFDAA56C52D1}" destId="{7C0720E1-637A-45DA-BF57-EE0B3DDDF259}" srcOrd="2" destOrd="0" presId="urn:microsoft.com/office/officeart/2005/8/layout/vList5"/>
    <dgm:cxn modelId="{5C6DE0CF-6406-48A0-B422-58677D106EEF}" type="presParOf" srcId="{7C0720E1-637A-45DA-BF57-EE0B3DDDF259}" destId="{FC3C12BB-509D-4ED6-971E-2AE4D5E44898}" srcOrd="0" destOrd="0" presId="urn:microsoft.com/office/officeart/2005/8/layout/vList5"/>
    <dgm:cxn modelId="{D1DF4E2E-06B8-41B3-8FCC-8505000BBEA4}" type="presParOf" srcId="{7C0720E1-637A-45DA-BF57-EE0B3DDDF259}" destId="{735ECD41-3960-4945-A47F-08A153E37B12}" srcOrd="1" destOrd="0" presId="urn:microsoft.com/office/officeart/2005/8/layout/vList5"/>
    <dgm:cxn modelId="{82F40D9D-D159-40CE-AAE9-3115071F9630}" type="presParOf" srcId="{42BC571C-A0FE-415F-AD9B-EFDAA56C52D1}" destId="{98EE12F1-964A-4AB5-99BB-F3CAAB2DE89F}" srcOrd="3" destOrd="0" presId="urn:microsoft.com/office/officeart/2005/8/layout/vList5"/>
    <dgm:cxn modelId="{D98AEFF4-84A0-47DD-8CA8-CE92455ED2BC}" type="presParOf" srcId="{42BC571C-A0FE-415F-AD9B-EFDAA56C52D1}" destId="{4BCD609C-4E7D-4768-838A-E4C54AE66731}" srcOrd="4" destOrd="0" presId="urn:microsoft.com/office/officeart/2005/8/layout/vList5"/>
    <dgm:cxn modelId="{550BC8BE-CC9D-422A-B272-9DE9680D390E}" type="presParOf" srcId="{4BCD609C-4E7D-4768-838A-E4C54AE66731}" destId="{750311C7-A55F-4B0C-9693-519757ACFD51}" srcOrd="0" destOrd="0" presId="urn:microsoft.com/office/officeart/2005/8/layout/vList5"/>
    <dgm:cxn modelId="{536D69E6-9488-4C4E-96C6-31D12CFB0AB2}" type="presParOf" srcId="{4BCD609C-4E7D-4768-838A-E4C54AE66731}" destId="{A1CABD0D-AF63-460E-9339-66603BE28B4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63B44E-AF68-495C-A62E-10A727E0227F}">
      <dsp:nvSpPr>
        <dsp:cNvPr id="0" name=""/>
        <dsp:cNvSpPr/>
      </dsp:nvSpPr>
      <dsp:spPr>
        <a:xfrm>
          <a:off x="2613" y="13459"/>
          <a:ext cx="2548570" cy="950400"/>
        </a:xfrm>
        <a:prstGeom prst="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bg1"/>
              </a:solidFill>
            </a:rPr>
            <a:t>Overview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2613" y="13459"/>
        <a:ext cx="2548570" cy="950400"/>
      </dsp:txXfrm>
    </dsp:sp>
    <dsp:sp modelId="{DA78F0D7-8530-4907-AF56-1FAB99F85763}">
      <dsp:nvSpPr>
        <dsp:cNvPr id="0" name=""/>
        <dsp:cNvSpPr/>
      </dsp:nvSpPr>
      <dsp:spPr>
        <a:xfrm>
          <a:off x="2613" y="963859"/>
          <a:ext cx="2548570" cy="4042355"/>
        </a:xfrm>
        <a:prstGeom prst="rect">
          <a:avLst/>
        </a:prstGeom>
        <a:solidFill>
          <a:srgbClr val="CCD4CD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Demographic Information – </a:t>
          </a:r>
          <a:r>
            <a:rPr lang="en-US" sz="1200" kern="1200" dirty="0" smtClean="0"/>
            <a:t>ULDD Phase 3 contains new </a:t>
          </a:r>
          <a:r>
            <a:rPr lang="en-US" sz="1200" kern="1200" smtClean="0"/>
            <a:t>data points and data structures in support of </a:t>
          </a:r>
          <a:r>
            <a:rPr lang="en-US" sz="1200" kern="1200" dirty="0" smtClean="0"/>
            <a:t>Housing Goals reporting and Fair Lending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Alignment with Freddie Mac on delivery conditionality of 15 </a:t>
          </a:r>
          <a:r>
            <a:rPr lang="en-US" sz="1200" kern="1200" dirty="0" smtClean="0"/>
            <a:t>data points, supporting further alignment and improvement of loan delivery standards between the GSEs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17 data points in support of additional Fannie Mae loan delivery functionality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cs typeface="Calibri" panose="020F0502020204030204" pitchFamily="34" charset="0"/>
            </a:rPr>
            <a:t>Lenders will need to update their systems and/or processes (and work with their vendors) to capture and </a:t>
          </a:r>
          <a:r>
            <a:rPr lang="en-US" sz="1200" kern="1200" smtClean="0">
              <a:cs typeface="Calibri" panose="020F0502020204030204" pitchFamily="34" charset="0"/>
            </a:rPr>
            <a:t>deliver data </a:t>
          </a:r>
          <a:r>
            <a:rPr lang="en-US" sz="1200" kern="1200" dirty="0" smtClean="0">
              <a:cs typeface="Calibri" panose="020F0502020204030204" pitchFamily="34" charset="0"/>
            </a:rPr>
            <a:t>points that will be required for Phase 3.</a:t>
          </a:r>
          <a:endParaRPr lang="en-US" sz="1200" i="1" kern="1200" dirty="0">
            <a:cs typeface="Calibri" panose="020F0502020204030204" pitchFamily="34" charset="0"/>
          </a:endParaRPr>
        </a:p>
      </dsp:txBody>
      <dsp:txXfrm>
        <a:off x="2613" y="963859"/>
        <a:ext cx="2548570" cy="4042355"/>
      </dsp:txXfrm>
    </dsp:sp>
    <dsp:sp modelId="{57DFAF5C-1827-432D-A984-FE60F7543566}">
      <dsp:nvSpPr>
        <dsp:cNvPr id="0" name=""/>
        <dsp:cNvSpPr/>
      </dsp:nvSpPr>
      <dsp:spPr>
        <a:xfrm>
          <a:off x="2907983" y="13459"/>
          <a:ext cx="2548570" cy="950400"/>
        </a:xfrm>
        <a:prstGeom prst="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bg1"/>
              </a:solidFill>
            </a:rPr>
            <a:t>Data Point Changes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2907983" y="13459"/>
        <a:ext cx="2548570" cy="950400"/>
      </dsp:txXfrm>
    </dsp:sp>
    <dsp:sp modelId="{2FE58E92-6A10-4069-BF01-66E0ABEA77C0}">
      <dsp:nvSpPr>
        <dsp:cNvPr id="0" name=""/>
        <dsp:cNvSpPr/>
      </dsp:nvSpPr>
      <dsp:spPr>
        <a:xfrm>
          <a:off x="2907983" y="963859"/>
          <a:ext cx="2548570" cy="4042355"/>
        </a:xfrm>
        <a:prstGeom prst="rect">
          <a:avLst/>
        </a:prstGeom>
        <a:solidFill>
          <a:srgbClr val="CCD4CD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+mn-lt"/>
            </a:rPr>
            <a:t>47 data point changes we will be testing in total</a:t>
          </a:r>
          <a:endParaRPr lang="en-US" sz="1200" kern="1200" dirty="0">
            <a:latin typeface="+mn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n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>
              <a:latin typeface="+mn-lt"/>
            </a:rPr>
            <a:t>15 data points for phase three demographic data</a:t>
          </a:r>
          <a:endParaRPr lang="en-US" sz="1200" kern="1200" dirty="0">
            <a:latin typeface="+mn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latin typeface="+mn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>
              <a:latin typeface="+mn-lt"/>
            </a:rPr>
            <a:t>32 other phase three data points (Closing, Escrows, Down Pmts, Role and Loan Identifiers)</a:t>
          </a:r>
          <a:endParaRPr lang="en-US" sz="1200" kern="1200" dirty="0">
            <a:latin typeface="+mn-lt"/>
          </a:endParaRP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i="1" kern="1200" smtClean="0">
              <a:latin typeface="+mn-lt"/>
            </a:rPr>
            <a:t>Note that the 15 GSE alignment data points are not currently recognized by Loan Delivery</a:t>
          </a:r>
          <a:endParaRPr lang="en-US" sz="1200" i="1" kern="1200" dirty="0">
            <a:latin typeface="+mn-lt"/>
          </a:endParaRPr>
        </a:p>
      </dsp:txBody>
      <dsp:txXfrm>
        <a:off x="2907983" y="963859"/>
        <a:ext cx="2548570" cy="4042355"/>
      </dsp:txXfrm>
    </dsp:sp>
    <dsp:sp modelId="{14EEACDC-A114-48C7-9352-E108072CDC98}">
      <dsp:nvSpPr>
        <dsp:cNvPr id="0" name=""/>
        <dsp:cNvSpPr/>
      </dsp:nvSpPr>
      <dsp:spPr>
        <a:xfrm>
          <a:off x="5813353" y="13459"/>
          <a:ext cx="2548570" cy="950400"/>
        </a:xfrm>
        <a:prstGeom prst="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bg1"/>
              </a:solidFill>
            </a:rPr>
            <a:t>Key Dates</a:t>
          </a:r>
          <a:endParaRPr lang="en-US" sz="1800" kern="1200" dirty="0">
            <a:solidFill>
              <a:schemeClr val="bg1"/>
            </a:solidFill>
          </a:endParaRPr>
        </a:p>
      </dsp:txBody>
      <dsp:txXfrm>
        <a:off x="5813353" y="13459"/>
        <a:ext cx="2548570" cy="950400"/>
      </dsp:txXfrm>
    </dsp:sp>
    <dsp:sp modelId="{C2E64C28-84B3-487E-B40A-2DE23B0D1FA6}">
      <dsp:nvSpPr>
        <dsp:cNvPr id="0" name=""/>
        <dsp:cNvSpPr/>
      </dsp:nvSpPr>
      <dsp:spPr>
        <a:xfrm>
          <a:off x="5813353" y="963859"/>
          <a:ext cx="2548570" cy="4042355"/>
        </a:xfrm>
        <a:prstGeom prst="rect">
          <a:avLst/>
        </a:prstGeom>
        <a:solidFill>
          <a:srgbClr val="CCD4CD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cs typeface="Arial" panose="020B0604020202020204" pitchFamily="34" charset="0"/>
            </a:rPr>
            <a:t>2018 Q3 (TBD) </a:t>
          </a:r>
          <a:r>
            <a:rPr lang="en-US" sz="1200" kern="1200" dirty="0" smtClean="0">
              <a:cs typeface="Arial" panose="020B0604020202020204" pitchFamily="34" charset="0"/>
            </a:rPr>
            <a:t>- Loan Delivery will be updated to recognize the 15 Phase 3 GSE alignment data points.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cs typeface="Arial" panose="020B0604020202020204" pitchFamily="34" charset="0"/>
            </a:rPr>
            <a:t>January 1, 2019 -  </a:t>
          </a:r>
          <a:r>
            <a:rPr lang="en-US" sz="1200" kern="1200" dirty="0" smtClean="0">
              <a:cs typeface="Arial" panose="020B0604020202020204" pitchFamily="34" charset="0"/>
            </a:rPr>
            <a:t>Phase 3 “Application Received Date”.  Certain ULDD Phase 3 data may not be required for loan applications dated prior to January 1, 2019.  Refer to specification for detail.</a:t>
          </a:r>
          <a:endParaRPr lang="en-US" sz="1200" kern="1200" dirty="0"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 smtClean="0">
              <a:cs typeface="Arial" panose="020B0604020202020204" pitchFamily="34" charset="0"/>
            </a:rPr>
            <a:t>May 20, 2019 </a:t>
          </a:r>
          <a:r>
            <a:rPr lang="en-US" sz="1200" kern="1200" dirty="0" smtClean="0">
              <a:cs typeface="Arial" panose="020B0604020202020204" pitchFamily="34" charset="0"/>
            </a:rPr>
            <a:t>- Sellers </a:t>
          </a:r>
          <a:r>
            <a:rPr lang="en-US" sz="1200" b="1" i="1" kern="1200" dirty="0" smtClean="0">
              <a:cs typeface="Arial" panose="020B0604020202020204" pitchFamily="34" charset="0"/>
            </a:rPr>
            <a:t>must</a:t>
          </a:r>
          <a:r>
            <a:rPr lang="en-US" sz="1200" kern="1200" dirty="0" smtClean="0">
              <a:cs typeface="Arial" panose="020B0604020202020204" pitchFamily="34" charset="0"/>
            </a:rPr>
            <a:t> </a:t>
          </a:r>
          <a:r>
            <a:rPr lang="en-US" sz="1200" b="1" i="1" kern="1200" dirty="0" smtClean="0">
              <a:cs typeface="Arial" panose="020B0604020202020204" pitchFamily="34" charset="0"/>
            </a:rPr>
            <a:t>deliver all </a:t>
          </a:r>
          <a:r>
            <a:rPr lang="en-US" sz="1200" kern="1200" dirty="0" smtClean="0">
              <a:cs typeface="Arial" panose="020B0604020202020204" pitchFamily="34" charset="0"/>
            </a:rPr>
            <a:t>ULDD XML Files with Phase 3 data including the new Demographic Information. Until then Loan Delivery will accept XML Files with Phase 2 or Phase 3 data.</a:t>
          </a:r>
          <a:endParaRPr lang="en-US" sz="1200" kern="1200" dirty="0" smtClean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 smtClean="0"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cs typeface="Arial" panose="020B0604020202020204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>
            <a:cs typeface="Arial" panose="020B0604020202020204" pitchFamily="34" charset="0"/>
          </a:endParaRPr>
        </a:p>
      </dsp:txBody>
      <dsp:txXfrm>
        <a:off x="5813353" y="963859"/>
        <a:ext cx="2548570" cy="40423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8E0014-3141-4631-B7DC-2F69B6563FEB}">
      <dsp:nvSpPr>
        <dsp:cNvPr id="0" name=""/>
        <dsp:cNvSpPr/>
      </dsp:nvSpPr>
      <dsp:spPr>
        <a:xfrm rot="5400000">
          <a:off x="5040818" y="-1865366"/>
          <a:ext cx="1294134" cy="5353304"/>
        </a:xfrm>
        <a:prstGeom prst="round2SameRect">
          <a:avLst/>
        </a:prstGeom>
        <a:solidFill>
          <a:srgbClr val="CCD4CD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All new clients are required to adopt Phase Three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Full integration requires completion of </a:t>
          </a:r>
          <a:r>
            <a:rPr lang="en-US" sz="1200" kern="1200" dirty="0" smtClean="0"/>
            <a:t>5 </a:t>
          </a:r>
          <a:r>
            <a:rPr lang="en-US" sz="1200" kern="1200" dirty="0" smtClean="0"/>
            <a:t>test cases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Corresponding DU files will be supplied to aid the testing process</a:t>
          </a:r>
          <a:endParaRPr lang="en-US" sz="1200" kern="1200" dirty="0"/>
        </a:p>
      </dsp:txBody>
      <dsp:txXfrm rot="-5400000">
        <a:off x="3011233" y="227393"/>
        <a:ext cx="5290130" cy="1167786"/>
      </dsp:txXfrm>
    </dsp:sp>
    <dsp:sp modelId="{EBED4E81-A519-4F1E-9BCC-6771B9782B8A}">
      <dsp:nvSpPr>
        <dsp:cNvPr id="0" name=""/>
        <dsp:cNvSpPr/>
      </dsp:nvSpPr>
      <dsp:spPr>
        <a:xfrm>
          <a:off x="0" y="2451"/>
          <a:ext cx="3011233" cy="1617668"/>
        </a:xfrm>
        <a:prstGeom prst="round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New ULDD Integration</a:t>
          </a:r>
          <a:endParaRPr lang="en-US" sz="1600" kern="1200" dirty="0"/>
        </a:p>
      </dsp:txBody>
      <dsp:txXfrm>
        <a:off x="78968" y="81419"/>
        <a:ext cx="2853297" cy="1459732"/>
      </dsp:txXfrm>
    </dsp:sp>
    <dsp:sp modelId="{735ECD41-3960-4945-A47F-08A153E37B12}">
      <dsp:nvSpPr>
        <dsp:cNvPr id="0" name=""/>
        <dsp:cNvSpPr/>
      </dsp:nvSpPr>
      <dsp:spPr>
        <a:xfrm rot="5400000">
          <a:off x="5040818" y="-166814"/>
          <a:ext cx="1294134" cy="5353304"/>
        </a:xfrm>
        <a:prstGeom prst="round2SameRect">
          <a:avLst/>
        </a:prstGeom>
        <a:solidFill>
          <a:srgbClr val="CCD4CD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Full integration testing required; completion of all </a:t>
          </a:r>
          <a:r>
            <a:rPr lang="en-US" sz="1200" kern="1200" dirty="0" smtClean="0"/>
            <a:t>5 </a:t>
          </a:r>
          <a:r>
            <a:rPr lang="en-US" sz="1200" kern="1200" dirty="0" smtClean="0"/>
            <a:t>test cases </a:t>
          </a:r>
          <a:endParaRPr lang="en-US" sz="1200" kern="1200" dirty="0"/>
        </a:p>
      </dsp:txBody>
      <dsp:txXfrm rot="-5400000">
        <a:off x="3011233" y="1925945"/>
        <a:ext cx="5290130" cy="1167786"/>
      </dsp:txXfrm>
    </dsp:sp>
    <dsp:sp modelId="{FC3C12BB-509D-4ED6-971E-2AE4D5E44898}">
      <dsp:nvSpPr>
        <dsp:cNvPr id="0" name=""/>
        <dsp:cNvSpPr/>
      </dsp:nvSpPr>
      <dsp:spPr>
        <a:xfrm>
          <a:off x="0" y="1701003"/>
          <a:ext cx="3011233" cy="1617668"/>
        </a:xfrm>
        <a:prstGeom prst="round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Completed ULDD Phase One </a:t>
          </a:r>
          <a:endParaRPr lang="en-US" sz="1600" kern="1200" dirty="0"/>
        </a:p>
      </dsp:txBody>
      <dsp:txXfrm>
        <a:off x="78968" y="1779971"/>
        <a:ext cx="2853297" cy="1459732"/>
      </dsp:txXfrm>
    </dsp:sp>
    <dsp:sp modelId="{A1CABD0D-AF63-460E-9339-66603BE28B49}">
      <dsp:nvSpPr>
        <dsp:cNvPr id="0" name=""/>
        <dsp:cNvSpPr/>
      </dsp:nvSpPr>
      <dsp:spPr>
        <a:xfrm rot="5400000">
          <a:off x="5040818" y="1531737"/>
          <a:ext cx="1294134" cy="5353304"/>
        </a:xfrm>
        <a:prstGeom prst="round2SameRect">
          <a:avLst/>
        </a:prstGeom>
        <a:solidFill>
          <a:srgbClr val="CCD4CD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Verify Phase 3 data points can be provided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Phase 3-only integration requires completion of 3 test cases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/>
            <a:t>Clients can supply any base loan data; only Phase 3 data points will be verified.</a:t>
          </a:r>
          <a:endParaRPr 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smtClean="0"/>
            <a:t>Corresponding DU files will be supplied to aid the testing process</a:t>
          </a:r>
          <a:endParaRPr lang="en-US" sz="1200" kern="1200" dirty="0"/>
        </a:p>
      </dsp:txBody>
      <dsp:txXfrm rot="-5400000">
        <a:off x="3011233" y="3624496"/>
        <a:ext cx="5290130" cy="1167786"/>
      </dsp:txXfrm>
    </dsp:sp>
    <dsp:sp modelId="{750311C7-A55F-4B0C-9693-519757ACFD51}">
      <dsp:nvSpPr>
        <dsp:cNvPr id="0" name=""/>
        <dsp:cNvSpPr/>
      </dsp:nvSpPr>
      <dsp:spPr>
        <a:xfrm>
          <a:off x="0" y="3399555"/>
          <a:ext cx="3011233" cy="1617668"/>
        </a:xfrm>
        <a:prstGeom prst="roundRect">
          <a:avLst/>
        </a:prstGeom>
        <a:solidFill>
          <a:schemeClr val="accent4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Completed ULDD Phase Two</a:t>
          </a:r>
          <a:endParaRPr lang="en-US" sz="1600" kern="1200" dirty="0"/>
        </a:p>
      </dsp:txBody>
      <dsp:txXfrm>
        <a:off x="78968" y="3478523"/>
        <a:ext cx="2853297" cy="14597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995420" cy="348551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22647" y="1"/>
            <a:ext cx="3995420" cy="348551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01B9D8FC-24E8-4E8A-9C4B-4D9F43AA9CB2}" type="datetimeFigureOut">
              <a:rPr lang="en-US" smtClean="0"/>
              <a:t>22-May-18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98349"/>
            <a:ext cx="3995420" cy="348551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22647" y="6598349"/>
            <a:ext cx="3995420" cy="348551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FD80CDD0-25C6-4F98-A117-33BA9D2112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7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995420" cy="348551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22647" y="1"/>
            <a:ext cx="3995420" cy="348551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49E5C39F-70BE-4F78-8156-B98E0406C367}" type="datetimeFigureOut">
              <a:rPr lang="en-US" smtClean="0"/>
              <a:t>22-May-18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46413" y="868363"/>
            <a:ext cx="3127375" cy="2344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82" tIns="46191" rIns="92382" bIns="4619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2020" y="3343195"/>
            <a:ext cx="7376160" cy="2735342"/>
          </a:xfrm>
          <a:prstGeom prst="rect">
            <a:avLst/>
          </a:prstGeom>
        </p:spPr>
        <p:txBody>
          <a:bodyPr vert="horz" lIns="92382" tIns="46191" rIns="92382" bIns="4619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98349"/>
            <a:ext cx="3995420" cy="348551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22647" y="6598349"/>
            <a:ext cx="3995420" cy="348551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2E93EE14-135B-432E-BAD8-FA65001991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7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3EE14-135B-432E-BAD8-FA650019916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312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93EE14-135B-432E-BAD8-FA650019916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53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vertical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817533" y="0"/>
            <a:ext cx="4326468" cy="6858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91" y="354552"/>
            <a:ext cx="2966630" cy="885611"/>
          </a:xfrm>
          <a:prstGeom prst="rect">
            <a:avLst/>
          </a:prstGeom>
        </p:spPr>
      </p:pic>
      <p:sp>
        <p:nvSpPr>
          <p:cNvPr id="7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15558" y="4838700"/>
            <a:ext cx="4419879" cy="5916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sz="3200" dirty="0" smtClean="0">
                <a:latin typeface="+mj-lt"/>
              </a:rPr>
              <a:t>Click to add title text</a:t>
            </a:r>
            <a:endParaRPr lang="en-US" dirty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315558" y="5379402"/>
            <a:ext cx="4419879" cy="592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latin typeface="+mj-lt"/>
              </a:defRPr>
            </a:lvl2pPr>
            <a:lvl3pPr marL="685800" indent="0">
              <a:buNone/>
              <a:defRPr>
                <a:latin typeface="+mj-lt"/>
              </a:defRPr>
            </a:lvl3pPr>
            <a:lvl4pPr marL="1028700" indent="0">
              <a:buNone/>
              <a:defRPr>
                <a:latin typeface="+mj-lt"/>
              </a:defRPr>
            </a:lvl4pPr>
            <a:lvl5pPr marL="13716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add date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8047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58" userDrawn="1">
          <p15:clr>
            <a:srgbClr val="FBAE40"/>
          </p15:clr>
        </p15:guide>
        <p15:guide id="2" orient="horz" pos="3048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81001" y="2613433"/>
            <a:ext cx="2528888" cy="29273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Type some body text here</a:t>
            </a:r>
            <a:endParaRPr lang="en-US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307556" y="2629273"/>
            <a:ext cx="2528888" cy="292735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 smtClean="0"/>
              <a:t>Type some body text here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234112" y="2640667"/>
            <a:ext cx="2528888" cy="29273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Type some body text here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381000" y="2033588"/>
            <a:ext cx="2528888" cy="376237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Type a title</a:t>
            </a:r>
            <a:endParaRPr lang="en-US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3307556" y="2033587"/>
            <a:ext cx="2528888" cy="376237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Type a title</a:t>
            </a:r>
            <a:endParaRPr lang="en-US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6217079" y="2033698"/>
            <a:ext cx="2528888" cy="376237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Type a title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266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ture left vert sid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1286" y="897381"/>
            <a:ext cx="4077147" cy="603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11"/>
          <p:cNvSpPr>
            <a:spLocks noGrp="1"/>
          </p:cNvSpPr>
          <p:nvPr>
            <p:ph type="body" sz="quarter" idx="22" hasCustomPrompt="1"/>
          </p:nvPr>
        </p:nvSpPr>
        <p:spPr>
          <a:xfrm>
            <a:off x="4664252" y="1719860"/>
            <a:ext cx="4094181" cy="592138"/>
          </a:xfrm>
        </p:spPr>
        <p:txBody>
          <a:bodyPr/>
          <a:lstStyle>
            <a:lvl1pPr>
              <a:defRPr baseline="0">
                <a:latin typeface="+mj-lt"/>
              </a:defRPr>
            </a:lvl1pPr>
          </a:lstStyle>
          <a:p>
            <a:pPr lvl="0"/>
            <a:r>
              <a:rPr lang="en-US" dirty="0" smtClean="0"/>
              <a:t>Enter subhead here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3"/>
          </p:nvPr>
        </p:nvSpPr>
        <p:spPr>
          <a:xfrm>
            <a:off x="4664252" y="2531414"/>
            <a:ext cx="4094181" cy="3422885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4572000" cy="2705871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25"/>
          </p:nvPr>
        </p:nvSpPr>
        <p:spPr>
          <a:xfrm>
            <a:off x="2286000" y="2795589"/>
            <a:ext cx="2286000" cy="315871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26"/>
          </p:nvPr>
        </p:nvSpPr>
        <p:spPr>
          <a:xfrm>
            <a:off x="0" y="2795589"/>
            <a:ext cx="2286000" cy="315871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113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40664"/>
            <a:ext cx="8382000" cy="10241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2194560"/>
            <a:ext cx="2734056" cy="331012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858000" y="2197248"/>
            <a:ext cx="2286000" cy="330744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2852928" y="2194560"/>
            <a:ext cx="3867912" cy="329184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66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 short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731520" y="996696"/>
            <a:ext cx="3236976" cy="4553712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306824" y="1947672"/>
            <a:ext cx="4114800" cy="1024128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 smtClean="0"/>
              <a:t>Enter some title text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4306824" y="3134779"/>
            <a:ext cx="4114800" cy="132588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some body text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853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 - pictur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033" y="201168"/>
            <a:ext cx="4340916" cy="603063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1468438"/>
            <a:ext cx="4010526" cy="3910012"/>
          </a:xfrm>
        </p:spPr>
        <p:txBody>
          <a:bodyPr/>
          <a:lstStyle>
            <a:lvl1pPr marL="349250" indent="-349250">
              <a:buFont typeface="+mj-lt"/>
              <a:buAutoNum type="arabicPeriod"/>
              <a:defRPr/>
            </a:lvl1pPr>
          </a:lstStyle>
          <a:p>
            <a:pPr lvl="0"/>
            <a:r>
              <a:rPr lang="en-US" dirty="0" smtClean="0"/>
              <a:t>Click to add step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836695" y="1"/>
            <a:ext cx="4307305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33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picture with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-10632" y="1048"/>
            <a:ext cx="4649307" cy="32415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1464725" y="3741228"/>
            <a:ext cx="739627" cy="843945"/>
            <a:chOff x="1310105" y="4105003"/>
            <a:chExt cx="739627" cy="843945"/>
          </a:xfrm>
        </p:grpSpPr>
        <p:sp>
          <p:nvSpPr>
            <p:cNvPr id="12" name="Rectangle 18"/>
            <p:cNvSpPr/>
            <p:nvPr/>
          </p:nvSpPr>
          <p:spPr>
            <a:xfrm>
              <a:off x="1399427" y="4105003"/>
              <a:ext cx="614231" cy="843945"/>
            </a:xfrm>
            <a:prstGeom prst="ellipse">
              <a:avLst/>
            </a:prstGeom>
          </p:spPr>
          <p:txBody>
            <a:bodyPr wrap="square" tIns="0" anchor="ctr" anchorCtr="0">
              <a:spAutoFit/>
            </a:bodyPr>
            <a:lstStyle/>
            <a:p>
              <a:r>
                <a:rPr lang="en-US" sz="3600" dirty="0">
                  <a:latin typeface="Georgia" pitchFamily="18" charset="0"/>
                </a:rPr>
                <a:t>1</a:t>
              </a:r>
            </a:p>
          </p:txBody>
        </p:sp>
        <p:sp>
          <p:nvSpPr>
            <p:cNvPr id="13" name="Rounded Rectangle 17"/>
            <p:cNvSpPr/>
            <p:nvPr/>
          </p:nvSpPr>
          <p:spPr>
            <a:xfrm>
              <a:off x="1310105" y="4191922"/>
              <a:ext cx="739627" cy="739627"/>
            </a:xfrm>
            <a:prstGeom prst="ellipse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4200436" y="3741228"/>
            <a:ext cx="739627" cy="843945"/>
            <a:chOff x="1310105" y="4105003"/>
            <a:chExt cx="739627" cy="843945"/>
          </a:xfrm>
        </p:grpSpPr>
        <p:sp>
          <p:nvSpPr>
            <p:cNvPr id="15" name="Rectangle 18"/>
            <p:cNvSpPr/>
            <p:nvPr/>
          </p:nvSpPr>
          <p:spPr>
            <a:xfrm>
              <a:off x="1369089" y="4105003"/>
              <a:ext cx="614231" cy="843945"/>
            </a:xfrm>
            <a:prstGeom prst="ellipse">
              <a:avLst/>
            </a:prstGeom>
          </p:spPr>
          <p:txBody>
            <a:bodyPr wrap="square" tIns="0" anchor="ctr" anchorCtr="0">
              <a:spAutoFit/>
            </a:bodyPr>
            <a:lstStyle/>
            <a:p>
              <a:r>
                <a:rPr lang="en-US" sz="3600" dirty="0" smtClean="0">
                  <a:latin typeface="Georgia" pitchFamily="18" charset="0"/>
                </a:rPr>
                <a:t>2</a:t>
              </a:r>
              <a:endParaRPr lang="en-US" sz="3600" dirty="0">
                <a:latin typeface="Georgia" pitchFamily="18" charset="0"/>
              </a:endParaRPr>
            </a:p>
          </p:txBody>
        </p:sp>
        <p:sp>
          <p:nvSpPr>
            <p:cNvPr id="16" name="Rounded Rectangle 17"/>
            <p:cNvSpPr/>
            <p:nvPr/>
          </p:nvSpPr>
          <p:spPr>
            <a:xfrm>
              <a:off x="1310105" y="4191922"/>
              <a:ext cx="739627" cy="739627"/>
            </a:xfrm>
            <a:prstGeom prst="ellipse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6989630" y="3741228"/>
            <a:ext cx="739627" cy="843945"/>
            <a:chOff x="1310105" y="4105003"/>
            <a:chExt cx="739627" cy="843945"/>
          </a:xfrm>
        </p:grpSpPr>
        <p:sp>
          <p:nvSpPr>
            <p:cNvPr id="18" name="Rectangle 18"/>
            <p:cNvSpPr/>
            <p:nvPr/>
          </p:nvSpPr>
          <p:spPr>
            <a:xfrm>
              <a:off x="1399427" y="4105003"/>
              <a:ext cx="614231" cy="843945"/>
            </a:xfrm>
            <a:prstGeom prst="ellipse">
              <a:avLst/>
            </a:prstGeom>
          </p:spPr>
          <p:txBody>
            <a:bodyPr wrap="square" tIns="0" anchor="ctr" anchorCtr="0">
              <a:spAutoFit/>
            </a:bodyPr>
            <a:lstStyle/>
            <a:p>
              <a:r>
                <a:rPr lang="en-US" sz="3600" dirty="0" smtClean="0">
                  <a:latin typeface="Georgia" pitchFamily="18" charset="0"/>
                </a:rPr>
                <a:t>3</a:t>
              </a:r>
              <a:endParaRPr lang="en-US" sz="3600" dirty="0">
                <a:latin typeface="Georgia" pitchFamily="18" charset="0"/>
              </a:endParaRPr>
            </a:p>
          </p:txBody>
        </p:sp>
        <p:sp>
          <p:nvSpPr>
            <p:cNvPr id="19" name="Rounded Rectangle 17"/>
            <p:cNvSpPr/>
            <p:nvPr/>
          </p:nvSpPr>
          <p:spPr>
            <a:xfrm>
              <a:off x="1310105" y="4191922"/>
              <a:ext cx="739627" cy="739627"/>
            </a:xfrm>
            <a:prstGeom prst="ellipse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4638674" y="0"/>
            <a:ext cx="4505325" cy="3242734"/>
          </a:xfrm>
        </p:spPr>
        <p:txBody>
          <a:bodyPr/>
          <a:lstStyle/>
          <a:p>
            <a:endParaRPr lang="en-US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3"/>
          </p:nvPr>
        </p:nvSpPr>
        <p:spPr>
          <a:xfrm>
            <a:off x="296863" y="702734"/>
            <a:ext cx="4191000" cy="188013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4"/>
          </p:nvPr>
        </p:nvSpPr>
        <p:spPr>
          <a:xfrm>
            <a:off x="871536" y="4884738"/>
            <a:ext cx="1930400" cy="1211262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3601335" y="4884738"/>
            <a:ext cx="1930400" cy="1211262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7" name="Text Placeholder 24"/>
          <p:cNvSpPr>
            <a:spLocks noGrp="1"/>
          </p:cNvSpPr>
          <p:nvPr>
            <p:ph type="body" sz="quarter" idx="16"/>
          </p:nvPr>
        </p:nvSpPr>
        <p:spPr>
          <a:xfrm>
            <a:off x="6420867" y="4884675"/>
            <a:ext cx="1930400" cy="1211262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91526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5"/>
          </p:nvPr>
        </p:nvSpPr>
        <p:spPr>
          <a:xfrm>
            <a:off x="4686300" y="987552"/>
            <a:ext cx="4081182" cy="5133548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 userDrawn="1"/>
        </p:nvSpPr>
        <p:spPr>
          <a:xfrm>
            <a:off x="2057400" y="3431522"/>
            <a:ext cx="1939437" cy="711854"/>
          </a:xfrm>
          <a:prstGeom prst="rect">
            <a:avLst/>
          </a:prstGeom>
        </p:spPr>
        <p:txBody>
          <a:bodyPr l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algn="r"/>
            <a:r>
              <a:rPr lang="en-US" sz="4000" b="0" dirty="0" smtClean="0">
                <a:solidFill>
                  <a:schemeClr val="accent5"/>
                </a:solidFill>
              </a:rPr>
              <a:t>Agenda</a:t>
            </a:r>
            <a:endParaRPr lang="en-US" sz="4000" b="0" dirty="0">
              <a:solidFill>
                <a:schemeClr val="accent5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127" y="2409825"/>
            <a:ext cx="982932" cy="98293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5685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9144000" cy="1755648"/>
          </a:xfr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381000" y="1947863"/>
            <a:ext cx="4076700" cy="4087812"/>
          </a:xfrm>
        </p:spPr>
        <p:txBody>
          <a:bodyPr>
            <a:normAutofit/>
          </a:bodyPr>
          <a:lstStyle>
            <a:lvl1pPr algn="r">
              <a:defRPr sz="2800">
                <a:solidFill>
                  <a:schemeClr val="accent5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text styles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33"/>
          </p:nvPr>
        </p:nvSpPr>
        <p:spPr>
          <a:xfrm>
            <a:off x="4686300" y="1947863"/>
            <a:ext cx="4076700" cy="4087812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674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08" userDrawn="1">
          <p15:clr>
            <a:srgbClr val="FBAE40"/>
          </p15:clr>
        </p15:guide>
        <p15:guide id="0" pos="295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bio/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779463"/>
            <a:ext cx="8382000" cy="471378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Enter subhead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sz="quarter" idx="14"/>
          </p:nvPr>
        </p:nvSpPr>
        <p:spPr>
          <a:xfrm>
            <a:off x="757130" y="1552889"/>
            <a:ext cx="1857842" cy="1838626"/>
          </a:xfrm>
          <a:prstGeom prst="ellipse">
            <a:avLst/>
          </a:prstGeom>
          <a:noFill/>
          <a:ln w="38100">
            <a:noFill/>
          </a:ln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7" name="Bildplatzhalter 2"/>
          <p:cNvSpPr>
            <a:spLocks noGrp="1"/>
          </p:cNvSpPr>
          <p:nvPr>
            <p:ph type="pic" sz="quarter" idx="16"/>
          </p:nvPr>
        </p:nvSpPr>
        <p:spPr>
          <a:xfrm>
            <a:off x="3643058" y="1552889"/>
            <a:ext cx="1857842" cy="1838626"/>
          </a:xfrm>
          <a:prstGeom prst="ellipse">
            <a:avLst/>
          </a:prstGeom>
          <a:noFill/>
          <a:ln w="38100">
            <a:noFill/>
          </a:ln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5"/>
          </p:nvPr>
        </p:nvSpPr>
        <p:spPr>
          <a:xfrm>
            <a:off x="6528987" y="1552889"/>
            <a:ext cx="1857842" cy="1838626"/>
          </a:xfrm>
          <a:prstGeom prst="ellipse">
            <a:avLst/>
          </a:prstGeom>
          <a:noFill/>
          <a:ln w="38100">
            <a:noFill/>
          </a:ln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9" name="Inhaltsplatzhalter 2"/>
          <p:cNvSpPr>
            <a:spLocks noGrp="1"/>
          </p:cNvSpPr>
          <p:nvPr>
            <p:ph idx="1" hasCustomPrompt="1"/>
          </p:nvPr>
        </p:nvSpPr>
        <p:spPr>
          <a:xfrm>
            <a:off x="6173488" y="4104973"/>
            <a:ext cx="2565334" cy="2019601"/>
          </a:xfrm>
          <a:noFill/>
        </p:spPr>
        <p:txBody>
          <a:bodyPr lIns="182880" tIns="182880" rIns="182880" bIns="182880">
            <a:normAutofit/>
          </a:bodyPr>
          <a:lstStyle>
            <a:lvl1pPr marL="0" indent="0" algn="ctr">
              <a:lnSpc>
                <a:spcPct val="90000"/>
              </a:lnSpc>
              <a:buFontTx/>
              <a:buNone/>
              <a:defRPr sz="1600">
                <a:solidFill>
                  <a:schemeClr val="tx1"/>
                </a:solidFill>
              </a:defRPr>
            </a:lvl1pPr>
            <a:lvl2pPr marL="534988" indent="0" algn="ctr">
              <a:lnSpc>
                <a:spcPct val="90000"/>
              </a:lnSpc>
              <a:buFontTx/>
              <a:buNone/>
              <a:defRPr sz="1600"/>
            </a:lvl2pPr>
            <a:lvl3pPr marL="903288" indent="0" algn="ctr">
              <a:buFontTx/>
              <a:buNone/>
              <a:defRPr sz="1600"/>
            </a:lvl3pPr>
            <a:lvl4pPr marL="1258888" indent="0" algn="ctr">
              <a:buFontTx/>
              <a:buNone/>
              <a:defRPr sz="1400"/>
            </a:lvl4pPr>
            <a:lvl5pPr marL="1614487" indent="0" algn="ctr">
              <a:buFontTx/>
              <a:buNone/>
              <a:defRPr sz="1400"/>
            </a:lvl5pPr>
          </a:lstStyle>
          <a:p>
            <a:pPr lvl="0"/>
            <a:r>
              <a:rPr lang="de-DE" dirty="0" smtClean="0"/>
              <a:t>Enter text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8" hasCustomPrompt="1"/>
          </p:nvPr>
        </p:nvSpPr>
        <p:spPr>
          <a:xfrm>
            <a:off x="401529" y="4104973"/>
            <a:ext cx="2565334" cy="2019601"/>
          </a:xfrm>
          <a:noFill/>
        </p:spPr>
        <p:txBody>
          <a:bodyPr lIns="182880" tIns="182880" rIns="182880" bIns="182880">
            <a:normAutofit/>
          </a:bodyPr>
          <a:lstStyle>
            <a:lvl1pPr marL="0" indent="0" algn="ctr">
              <a:lnSpc>
                <a:spcPct val="90000"/>
              </a:lnSpc>
              <a:buFontTx/>
              <a:buNone/>
              <a:defRPr sz="1600">
                <a:solidFill>
                  <a:schemeClr val="tx1"/>
                </a:solidFill>
              </a:defRPr>
            </a:lvl1pPr>
            <a:lvl2pPr marL="534988" indent="0" algn="ctr">
              <a:lnSpc>
                <a:spcPct val="90000"/>
              </a:lnSpc>
              <a:buFontTx/>
              <a:buNone/>
              <a:defRPr sz="1600"/>
            </a:lvl2pPr>
            <a:lvl3pPr marL="903288" indent="0" algn="ctr">
              <a:buFontTx/>
              <a:buNone/>
              <a:defRPr sz="1600"/>
            </a:lvl3pPr>
            <a:lvl4pPr marL="1258888" indent="0" algn="ctr">
              <a:buFontTx/>
              <a:buNone/>
              <a:defRPr sz="1400"/>
            </a:lvl4pPr>
            <a:lvl5pPr marL="1614487" indent="0" algn="ctr">
              <a:buFontTx/>
              <a:buNone/>
              <a:defRPr sz="1400"/>
            </a:lvl5pPr>
          </a:lstStyle>
          <a:p>
            <a:pPr lvl="0"/>
            <a:r>
              <a:rPr lang="de-DE" dirty="0" smtClean="0"/>
              <a:t>Enter text</a:t>
            </a:r>
          </a:p>
        </p:txBody>
      </p:sp>
      <p:sp>
        <p:nvSpPr>
          <p:cNvPr id="11" name="Inhaltsplatzhalter 2"/>
          <p:cNvSpPr>
            <a:spLocks noGrp="1"/>
          </p:cNvSpPr>
          <p:nvPr>
            <p:ph idx="19" hasCustomPrompt="1"/>
          </p:nvPr>
        </p:nvSpPr>
        <p:spPr>
          <a:xfrm>
            <a:off x="3294531" y="4104973"/>
            <a:ext cx="2565334" cy="2019601"/>
          </a:xfrm>
          <a:noFill/>
        </p:spPr>
        <p:txBody>
          <a:bodyPr lIns="182880" tIns="182880" rIns="182880" bIns="182880">
            <a:normAutofit/>
          </a:bodyPr>
          <a:lstStyle>
            <a:lvl1pPr marL="0" indent="0" algn="ctr">
              <a:lnSpc>
                <a:spcPct val="90000"/>
              </a:lnSpc>
              <a:buFontTx/>
              <a:buNone/>
              <a:defRPr sz="1600">
                <a:solidFill>
                  <a:schemeClr val="tx1"/>
                </a:solidFill>
              </a:defRPr>
            </a:lvl1pPr>
            <a:lvl2pPr marL="534988" indent="0" algn="ctr">
              <a:lnSpc>
                <a:spcPct val="90000"/>
              </a:lnSpc>
              <a:buFontTx/>
              <a:buNone/>
              <a:defRPr sz="1600"/>
            </a:lvl2pPr>
            <a:lvl3pPr marL="903288" indent="0" algn="ctr">
              <a:buFontTx/>
              <a:buNone/>
              <a:defRPr sz="1600"/>
            </a:lvl3pPr>
            <a:lvl4pPr marL="1258888" indent="0" algn="ctr">
              <a:buFontTx/>
              <a:buNone/>
              <a:defRPr sz="1400"/>
            </a:lvl4pPr>
            <a:lvl5pPr marL="1614487" indent="0" algn="ctr">
              <a:buFontTx/>
              <a:buNone/>
              <a:defRPr sz="1400"/>
            </a:lvl5pPr>
          </a:lstStyle>
          <a:p>
            <a:pPr lvl="0"/>
            <a:r>
              <a:rPr lang="de-DE" dirty="0" smtClean="0"/>
              <a:t>Enter text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2" hasCustomPrompt="1"/>
          </p:nvPr>
        </p:nvSpPr>
        <p:spPr>
          <a:xfrm>
            <a:off x="381000" y="3657600"/>
            <a:ext cx="2586038" cy="2682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heading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23" hasCustomPrompt="1"/>
          </p:nvPr>
        </p:nvSpPr>
        <p:spPr>
          <a:xfrm>
            <a:off x="3270464" y="3658363"/>
            <a:ext cx="2586038" cy="2682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heading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24" hasCustomPrompt="1"/>
          </p:nvPr>
        </p:nvSpPr>
        <p:spPr>
          <a:xfrm>
            <a:off x="6174300" y="3658363"/>
            <a:ext cx="2586038" cy="2682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Enter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789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 with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719668" y="1252537"/>
            <a:ext cx="3826932" cy="3073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80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6000">
                <a:solidFill>
                  <a:schemeClr val="accent6"/>
                </a:solidFill>
                <a:latin typeface="+mj-lt"/>
              </a:defRPr>
            </a:lvl2pPr>
            <a:lvl3pPr marL="685800" indent="0">
              <a:buNone/>
              <a:defRPr sz="6000">
                <a:solidFill>
                  <a:schemeClr val="accent6"/>
                </a:solidFill>
                <a:latin typeface="+mj-lt"/>
              </a:defRPr>
            </a:lvl3pPr>
            <a:lvl4pPr marL="1028700" indent="0">
              <a:buNone/>
              <a:defRPr sz="6000">
                <a:solidFill>
                  <a:schemeClr val="accent6"/>
                </a:solidFill>
                <a:latin typeface="+mj-lt"/>
              </a:defRPr>
            </a:lvl4pPr>
            <a:lvl5pPr marL="1371600" indent="0">
              <a:buNone/>
              <a:defRPr sz="6000">
                <a:solidFill>
                  <a:schemeClr val="accent6"/>
                </a:solidFill>
                <a:latin typeface="+mj-lt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5" name="Bildplatzhalter 2"/>
          <p:cNvSpPr>
            <a:spLocks noGrp="1"/>
          </p:cNvSpPr>
          <p:nvPr>
            <p:ph type="pic" sz="quarter" idx="15"/>
          </p:nvPr>
        </p:nvSpPr>
        <p:spPr>
          <a:xfrm>
            <a:off x="5372369" y="1269852"/>
            <a:ext cx="3077363" cy="2979845"/>
          </a:xfrm>
          <a:prstGeom prst="ellipse">
            <a:avLst/>
          </a:prstGeom>
          <a:noFill/>
          <a:ln w="57150">
            <a:noFill/>
          </a:ln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4" hasCustomPrompt="1"/>
          </p:nvPr>
        </p:nvSpPr>
        <p:spPr>
          <a:xfrm>
            <a:off x="719668" y="4558083"/>
            <a:ext cx="3878262" cy="854075"/>
          </a:xfrm>
          <a:prstGeom prst="rect">
            <a:avLst/>
          </a:prstGeom>
        </p:spPr>
        <p:txBody>
          <a:bodyPr>
            <a:normAutofit/>
          </a:bodyPr>
          <a:lstStyle>
            <a:lvl5pPr marL="0" indent="0">
              <a:buNone/>
              <a:defRPr sz="1500">
                <a:solidFill>
                  <a:schemeClr val="tx1"/>
                </a:solidFill>
                <a:latin typeface="+mj-lt"/>
              </a:defRPr>
            </a:lvl5pPr>
          </a:lstStyle>
          <a:p>
            <a:pPr lvl="4"/>
            <a:r>
              <a:rPr lang="en-US" dirty="0" smtClean="0">
                <a:latin typeface="+mj-lt"/>
              </a:rPr>
              <a:t>Enter Name here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96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horizontal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4219074"/>
            <a:ext cx="9144000" cy="182930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91" y="354552"/>
            <a:ext cx="2966630" cy="885611"/>
          </a:xfrm>
          <a:prstGeom prst="rect">
            <a:avLst/>
          </a:prstGeom>
        </p:spPr>
      </p:pic>
      <p:sp>
        <p:nvSpPr>
          <p:cNvPr id="13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15558" y="2009775"/>
            <a:ext cx="4838701" cy="5916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sz="3200" dirty="0" smtClean="0">
                <a:latin typeface="+mj-lt"/>
              </a:rPr>
              <a:t>Click to add title text</a:t>
            </a:r>
            <a:endParaRPr lang="en-US" dirty="0"/>
          </a:p>
        </p:txBody>
      </p:sp>
      <p:sp>
        <p:nvSpPr>
          <p:cNvPr id="14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315558" y="2550477"/>
            <a:ext cx="4838701" cy="592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latin typeface="+mj-lt"/>
              </a:defRPr>
            </a:lvl2pPr>
            <a:lvl3pPr marL="685800" indent="0">
              <a:buNone/>
              <a:defRPr>
                <a:latin typeface="+mj-lt"/>
              </a:defRPr>
            </a:lvl3pPr>
            <a:lvl4pPr marL="1028700" indent="0">
              <a:buNone/>
              <a:defRPr>
                <a:latin typeface="+mj-lt"/>
              </a:defRPr>
            </a:lvl4pPr>
            <a:lvl5pPr marL="13716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add date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9417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58" userDrawn="1">
          <p15:clr>
            <a:srgbClr val="FBAE40"/>
          </p15:clr>
        </p15:guide>
        <p15:guide id="2" pos="5352" userDrawn="1">
          <p15:clr>
            <a:srgbClr val="FBAE40"/>
          </p15:clr>
        </p15:guide>
        <p15:guide id="3" orient="horz" pos="21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-1" y="0"/>
            <a:ext cx="9144000" cy="175787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  <p:sp>
        <p:nvSpPr>
          <p:cNvPr id="15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2685759"/>
            <a:ext cx="8381999" cy="1797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600" baseline="0">
                <a:solidFill>
                  <a:schemeClr val="tx1"/>
                </a:solidFill>
                <a:latin typeface="+mj-lt"/>
              </a:defRPr>
            </a:lvl1pPr>
            <a:lvl2pPr marL="342900" indent="0">
              <a:buNone/>
              <a:defRPr sz="6000">
                <a:solidFill>
                  <a:schemeClr val="accent6"/>
                </a:solidFill>
                <a:latin typeface="+mj-lt"/>
              </a:defRPr>
            </a:lvl2pPr>
            <a:lvl3pPr marL="685800" indent="0">
              <a:buNone/>
              <a:defRPr sz="6000">
                <a:solidFill>
                  <a:schemeClr val="accent6"/>
                </a:solidFill>
                <a:latin typeface="+mj-lt"/>
              </a:defRPr>
            </a:lvl3pPr>
            <a:lvl4pPr marL="1028700" indent="0">
              <a:buNone/>
              <a:defRPr sz="6000">
                <a:solidFill>
                  <a:schemeClr val="accent6"/>
                </a:solidFill>
                <a:latin typeface="+mj-lt"/>
              </a:defRPr>
            </a:lvl4pPr>
            <a:lvl5pPr marL="1371600" indent="0">
              <a:buNone/>
              <a:defRPr sz="6000">
                <a:solidFill>
                  <a:schemeClr val="accent6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Type statement here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375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ith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767264" y="0"/>
            <a:ext cx="4376736" cy="685132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  <p:sp>
        <p:nvSpPr>
          <p:cNvPr id="15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381001" y="1252537"/>
            <a:ext cx="3826932" cy="30739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accent6"/>
                </a:solidFill>
                <a:latin typeface="+mj-lt"/>
              </a:defRPr>
            </a:lvl1pPr>
            <a:lvl2pPr marL="342900" indent="0">
              <a:buNone/>
              <a:defRPr sz="6000">
                <a:solidFill>
                  <a:schemeClr val="accent6"/>
                </a:solidFill>
                <a:latin typeface="+mj-lt"/>
              </a:defRPr>
            </a:lvl2pPr>
            <a:lvl3pPr marL="685800" indent="0">
              <a:buNone/>
              <a:defRPr sz="6000">
                <a:solidFill>
                  <a:schemeClr val="accent6"/>
                </a:solidFill>
                <a:latin typeface="+mj-lt"/>
              </a:defRPr>
            </a:lvl3pPr>
            <a:lvl4pPr marL="1028700" indent="0">
              <a:buNone/>
              <a:defRPr sz="6000">
                <a:solidFill>
                  <a:schemeClr val="accent6"/>
                </a:solidFill>
                <a:latin typeface="+mj-lt"/>
              </a:defRPr>
            </a:lvl4pPr>
            <a:lvl5pPr marL="1371600" indent="0">
              <a:buNone/>
              <a:defRPr sz="6000">
                <a:solidFill>
                  <a:schemeClr val="accent6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Type quote here</a:t>
            </a:r>
            <a:endParaRPr lang="en-US" dirty="0"/>
          </a:p>
        </p:txBody>
      </p:sp>
      <p:sp>
        <p:nvSpPr>
          <p:cNvPr id="16" name="Text Placeholder 18"/>
          <p:cNvSpPr>
            <a:spLocks noGrp="1"/>
          </p:cNvSpPr>
          <p:nvPr>
            <p:ph type="body" sz="quarter" idx="14" hasCustomPrompt="1"/>
          </p:nvPr>
        </p:nvSpPr>
        <p:spPr>
          <a:xfrm>
            <a:off x="381002" y="4525553"/>
            <a:ext cx="3842248" cy="854075"/>
          </a:xfrm>
          <a:prstGeom prst="rect">
            <a:avLst/>
          </a:prstGeom>
        </p:spPr>
        <p:txBody>
          <a:bodyPr/>
          <a:lstStyle>
            <a:lvl5pPr marL="0" indent="0">
              <a:buNone/>
              <a:defRPr sz="2000">
                <a:solidFill>
                  <a:schemeClr val="bg1">
                    <a:lumMod val="50000"/>
                  </a:schemeClr>
                </a:solidFill>
                <a:latin typeface="+mj-lt"/>
              </a:defRPr>
            </a:lvl5pPr>
          </a:lstStyle>
          <a:p>
            <a:pPr lvl="4"/>
            <a:r>
              <a:rPr lang="en-US" dirty="0" smtClean="0">
                <a:latin typeface="+mj-lt"/>
              </a:rPr>
              <a:t>Enter Name here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049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86756" y="2240280"/>
            <a:ext cx="8375904" cy="1490472"/>
          </a:xfrm>
        </p:spPr>
        <p:txBody>
          <a:bodyPr>
            <a:normAutofit/>
          </a:bodyPr>
          <a:lstStyle>
            <a:lvl1pPr>
              <a:defRPr sz="3600" baseline="0"/>
            </a:lvl1pPr>
          </a:lstStyle>
          <a:p>
            <a:pPr lvl="0"/>
            <a:r>
              <a:rPr lang="en-US" dirty="0" smtClean="0"/>
              <a:t>Enter quote and resize text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535596" y="4645152"/>
            <a:ext cx="4078224" cy="411480"/>
          </a:xfrm>
        </p:spPr>
        <p:txBody>
          <a:bodyPr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Enter Name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358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A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1"/>
            <a:ext cx="9144000" cy="29900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81000" y="479380"/>
            <a:ext cx="828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accent6"/>
                </a:solidFill>
                <a:latin typeface="+mj-lt"/>
              </a:rPr>
              <a:t>Q</a:t>
            </a:r>
            <a:endParaRPr lang="en-US" sz="60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1209675" y="1290638"/>
            <a:ext cx="7553325" cy="1076325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2"/>
                </a:solidFill>
                <a:latin typeface="+mj-lt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80664" y="3287126"/>
            <a:ext cx="828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accent6"/>
                </a:solidFill>
                <a:latin typeface="+mj-lt"/>
              </a:rPr>
              <a:t>A</a:t>
            </a:r>
            <a:endParaRPr lang="en-US" sz="60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209339" y="4098384"/>
            <a:ext cx="7553325" cy="1076325"/>
          </a:xfrm>
        </p:spPr>
        <p:txBody>
          <a:bodyPr>
            <a:noAutofit/>
          </a:bodyPr>
          <a:lstStyle>
            <a:lvl1pPr>
              <a:defRPr sz="3200">
                <a:solidFill>
                  <a:schemeClr val="tx2"/>
                </a:solidFill>
                <a:latin typeface="+mj-lt"/>
              </a:defRPr>
            </a:lvl1pPr>
            <a:lvl2pPr>
              <a:defRPr sz="3200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3200">
                <a:latin typeface="+mj-lt"/>
              </a:defRPr>
            </a:lvl4pPr>
            <a:lvl5pPr>
              <a:defRPr sz="3200"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2633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744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A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690334" y="0"/>
            <a:ext cx="4453666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374904" y="1764792"/>
            <a:ext cx="813816" cy="950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accent6"/>
                </a:solidFill>
                <a:latin typeface="+mj-lt"/>
              </a:rPr>
              <a:t>Q</a:t>
            </a:r>
            <a:endParaRPr lang="en-US" sz="60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965192" y="1764792"/>
            <a:ext cx="813816" cy="950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accent6"/>
                </a:solidFill>
                <a:latin typeface="+mj-lt"/>
              </a:rPr>
              <a:t>A</a:t>
            </a:r>
            <a:endParaRPr lang="en-US" sz="60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097280" y="2468880"/>
            <a:ext cx="2935224" cy="1856232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</a:defRPr>
            </a:lvl1pPr>
            <a:lvl2pPr>
              <a:defRPr>
                <a:solidFill>
                  <a:schemeClr val="tx2"/>
                </a:solidFill>
                <a:latin typeface="+mj-lt"/>
              </a:defRPr>
            </a:lvl2pPr>
            <a:lvl3pPr>
              <a:defRPr>
                <a:solidFill>
                  <a:schemeClr val="tx2"/>
                </a:solidFill>
                <a:latin typeface="+mj-lt"/>
              </a:defRPr>
            </a:lvl3pPr>
            <a:lvl4pPr>
              <a:defRPr>
                <a:solidFill>
                  <a:schemeClr val="tx2"/>
                </a:solidFill>
                <a:latin typeface="+mj-lt"/>
              </a:defRPr>
            </a:lvl4pPr>
            <a:lvl5pPr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Replace and resize this text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669280" y="2468880"/>
            <a:ext cx="2935224" cy="1856232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Replace and resize this text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5519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with gray symb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38328" y="320040"/>
            <a:ext cx="6291072" cy="9692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sz="3200" dirty="0" smtClean="0">
                <a:latin typeface="+mj-lt"/>
              </a:rPr>
              <a:t>Click to add divider page title</a:t>
            </a:r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010" y="3447345"/>
            <a:ext cx="3198992" cy="319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5461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58">
          <p15:clr>
            <a:srgbClr val="FBAE40"/>
          </p15:clr>
        </p15:guide>
        <p15:guide id="2" orient="horz" pos="3048">
          <p15:clr>
            <a:srgbClr val="FBAE40"/>
          </p15:clr>
        </p15:guide>
        <p15:guide id="3" orient="horz" pos="216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with navy symb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38328" y="320040"/>
            <a:ext cx="6291072" cy="9692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sz="3200" dirty="0" smtClean="0">
                <a:latin typeface="+mj-lt"/>
              </a:rPr>
              <a:t>Click to add divider page title</a:t>
            </a:r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900" y="3467100"/>
            <a:ext cx="29527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22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 with gray symbo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38328" y="320040"/>
            <a:ext cx="6291072" cy="9692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sz="3200" dirty="0" smtClean="0">
                <a:latin typeface="+mj-lt"/>
              </a:rPr>
              <a:t>Click to add divider page title</a:t>
            </a:r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010" y="3447345"/>
            <a:ext cx="3198992" cy="319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32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-Family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38328" y="320040"/>
            <a:ext cx="6291072" cy="9692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add divider page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104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family">
    <p:bg>
      <p:bgPr>
        <a:blipFill dpi="0" rotWithShape="1">
          <a:blip r:embed="rId2">
            <a:lum/>
          </a:blip>
          <a:srcRect/>
          <a:stretch>
            <a:fillRect l="-8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38328" y="320040"/>
            <a:ext cx="6291072" cy="9692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 smtClean="0"/>
              <a:t>Click to add divider page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997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with navy symb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63183" y="809625"/>
            <a:ext cx="4838701" cy="5916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sz="3200" dirty="0" smtClean="0">
                <a:latin typeface="+mj-lt"/>
              </a:rPr>
              <a:t>Click to add title text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363183" y="1350327"/>
            <a:ext cx="4838701" cy="592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latin typeface="+mj-lt"/>
              </a:defRPr>
            </a:lvl2pPr>
            <a:lvl3pPr marL="685800" indent="0">
              <a:buNone/>
              <a:defRPr>
                <a:latin typeface="+mj-lt"/>
              </a:defRPr>
            </a:lvl3pPr>
            <a:lvl4pPr marL="1028700" indent="0">
              <a:buNone/>
              <a:defRPr>
                <a:latin typeface="+mj-lt"/>
              </a:defRPr>
            </a:lvl4pPr>
            <a:lvl5pPr marL="13716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add date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900" y="3467100"/>
            <a:ext cx="2952750" cy="295275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76094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58">
          <p15:clr>
            <a:srgbClr val="FBAE40"/>
          </p15:clr>
        </p15:guide>
        <p15:guide id="2" orient="horz" pos="3048">
          <p15:clr>
            <a:srgbClr val="FBAE40"/>
          </p15:clr>
        </p15:guide>
        <p15:guide id="3" orient="horz" pos="2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loyees">
    <p:bg>
      <p:bgPr>
        <a:blipFill dpi="0" rotWithShape="1">
          <a:blip r:embed="rId2">
            <a:lum/>
          </a:blip>
          <a:srcRect/>
          <a:stretch>
            <a:fillRect l="-11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38138" y="322263"/>
            <a:ext cx="6291262" cy="9646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add divider page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45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sumer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38328" y="320040"/>
            <a:ext cx="6291072" cy="9692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0" baseline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 smtClean="0"/>
              <a:t>Click to add divider page title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010" y="3447345"/>
            <a:ext cx="3198992" cy="319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90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2B/Customer">
    <p:bg>
      <p:bgPr>
        <a:blipFill dpi="0" rotWithShape="1">
          <a:blip r:embed="rId2">
            <a:lum/>
          </a:blip>
          <a:srcRect/>
          <a:stretch>
            <a:fillRect l="-8000" t="-1000" r="-2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38328" y="320040"/>
            <a:ext cx="6291072" cy="9692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0" baseline="0">
                <a:solidFill>
                  <a:schemeClr val="tx2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 smtClean="0"/>
              <a:t>Click to add divider page title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010" y="3447345"/>
            <a:ext cx="3198992" cy="319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86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navy with foot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9" t="20934" r="74373"/>
          <a:stretch/>
        </p:blipFill>
        <p:spPr>
          <a:xfrm>
            <a:off x="349169" y="6185609"/>
            <a:ext cx="565231" cy="53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74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337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32851"/>
            <a:ext cx="8382000" cy="624579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2"/>
          </p:nvPr>
        </p:nvSpPr>
        <p:spPr>
          <a:xfrm>
            <a:off x="381000" y="1150938"/>
            <a:ext cx="8382000" cy="49434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853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 with gray symbo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63183" y="809625"/>
            <a:ext cx="4838701" cy="5916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sz="3200" dirty="0" smtClean="0">
                <a:latin typeface="+mj-lt"/>
              </a:rPr>
              <a:t>Click to add title text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363183" y="1350327"/>
            <a:ext cx="4838701" cy="592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latin typeface="+mj-lt"/>
              </a:defRPr>
            </a:lvl2pPr>
            <a:lvl3pPr marL="685800" indent="0">
              <a:buNone/>
              <a:defRPr>
                <a:latin typeface="+mj-lt"/>
              </a:defRPr>
            </a:lvl3pPr>
            <a:lvl4pPr marL="1028700" indent="0">
              <a:buNone/>
              <a:defRPr>
                <a:latin typeface="+mj-lt"/>
              </a:defRPr>
            </a:lvl4pPr>
            <a:lvl5pPr marL="13716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add date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010" y="3447345"/>
            <a:ext cx="3198992" cy="3198992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74480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58">
          <p15:clr>
            <a:srgbClr val="FBAE40"/>
          </p15:clr>
        </p15:guide>
        <p15:guide id="2" orient="horz" pos="3048">
          <p15:clr>
            <a:srgbClr val="FBAE40"/>
          </p15:clr>
        </p15:guide>
        <p15:guide id="3" orient="horz" pos="21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 vertical imag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497159" y="0"/>
            <a:ext cx="3646842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36" y="353658"/>
            <a:ext cx="3200407" cy="777242"/>
          </a:xfrm>
          <a:prstGeom prst="rect">
            <a:avLst/>
          </a:prstGeom>
        </p:spPr>
      </p:pic>
      <p:sp>
        <p:nvSpPr>
          <p:cNvPr id="1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15558" y="4838700"/>
            <a:ext cx="4838701" cy="5916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sz="3200" dirty="0" smtClean="0">
                <a:latin typeface="+mj-lt"/>
              </a:rPr>
              <a:t>Click to add title text</a:t>
            </a:r>
            <a:endParaRPr lang="en-US" dirty="0"/>
          </a:p>
        </p:txBody>
      </p:sp>
      <p:sp>
        <p:nvSpPr>
          <p:cNvPr id="17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315558" y="5379402"/>
            <a:ext cx="4838701" cy="592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latin typeface="+mj-lt"/>
              </a:defRPr>
            </a:lvl2pPr>
            <a:lvl3pPr marL="685800" indent="0">
              <a:buNone/>
              <a:defRPr>
                <a:latin typeface="+mj-lt"/>
              </a:defRPr>
            </a:lvl3pPr>
            <a:lvl4pPr marL="1028700" indent="0">
              <a:buNone/>
              <a:defRPr>
                <a:latin typeface="+mj-lt"/>
              </a:defRPr>
            </a:lvl4pPr>
            <a:lvl5pPr marL="13716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add date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0179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58" userDrawn="1">
          <p15:clr>
            <a:srgbClr val="FBAE40"/>
          </p15:clr>
        </p15:guide>
        <p15:guide id="2" orient="horz" pos="216" userDrawn="1">
          <p15:clr>
            <a:srgbClr val="FBAE40"/>
          </p15:clr>
        </p15:guide>
        <p15:guide id="3" orient="horz" pos="304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 horizontal image bottom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4219074"/>
            <a:ext cx="9144000" cy="1829301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15558" y="2009775"/>
            <a:ext cx="4838701" cy="5916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sz="3200" dirty="0" smtClean="0">
                <a:latin typeface="+mj-lt"/>
              </a:rPr>
              <a:t>Click to add title text</a:t>
            </a:r>
            <a:endParaRPr lang="en-US" dirty="0"/>
          </a:p>
        </p:txBody>
      </p:sp>
      <p:sp>
        <p:nvSpPr>
          <p:cNvPr id="13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315558" y="2550477"/>
            <a:ext cx="4838701" cy="592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latin typeface="+mj-lt"/>
              </a:defRPr>
            </a:lvl2pPr>
            <a:lvl3pPr marL="685800" indent="0">
              <a:buNone/>
              <a:defRPr>
                <a:latin typeface="+mj-lt"/>
              </a:defRPr>
            </a:lvl3pPr>
            <a:lvl4pPr marL="1028700" indent="0">
              <a:buNone/>
              <a:defRPr>
                <a:latin typeface="+mj-lt"/>
              </a:defRPr>
            </a:lvl4pPr>
            <a:lvl5pPr marL="1371600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 dirty="0" smtClean="0"/>
              <a:t>Click to add date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36" y="353658"/>
            <a:ext cx="3200407" cy="77724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31058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64" userDrawn="1">
          <p15:clr>
            <a:srgbClr val="FBAE40"/>
          </p15:clr>
        </p15:guide>
        <p15:guide id="2" pos="5352" userDrawn="1">
          <p15:clr>
            <a:srgbClr val="FBAE40"/>
          </p15:clr>
        </p15:guide>
        <p15:guide id="0" orient="horz" pos="21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381000" y="987552"/>
            <a:ext cx="8364967" cy="5020056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26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itle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381000" y="1581673"/>
            <a:ext cx="8364967" cy="4425935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381000" y="779463"/>
            <a:ext cx="8382000" cy="47137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Enter subhead here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495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381000" y="201168"/>
            <a:ext cx="8382000" cy="60350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381001" y="987551"/>
            <a:ext cx="4076700" cy="5133549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5"/>
          </p:nvPr>
        </p:nvSpPr>
        <p:spPr>
          <a:xfrm>
            <a:off x="4686300" y="987552"/>
            <a:ext cx="4081182" cy="5133548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06253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29184" y="6364224"/>
            <a:ext cx="4407408" cy="3931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257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07" r:id="rId2"/>
    <p:sldLayoutId id="2147483888" r:id="rId3"/>
    <p:sldLayoutId id="2147483839" r:id="rId4"/>
    <p:sldLayoutId id="2147483829" r:id="rId5"/>
    <p:sldLayoutId id="2147483831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0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1088379" y="6465551"/>
            <a:ext cx="7681753" cy="2083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  <p:sp>
        <p:nvSpPr>
          <p:cNvPr id="27" name="Footer Placeholder 26"/>
          <p:cNvSpPr>
            <a:spLocks noGrp="1"/>
          </p:cNvSpPr>
          <p:nvPr>
            <p:ph type="ftr" sz="quarter" idx="3"/>
          </p:nvPr>
        </p:nvSpPr>
        <p:spPr>
          <a:xfrm>
            <a:off x="995753" y="6436260"/>
            <a:ext cx="3086100" cy="375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81000" y="987552"/>
            <a:ext cx="8389132" cy="5015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Main points (Arial Black 20 no bullet flush left)</a:t>
            </a:r>
          </a:p>
          <a:p>
            <a:pPr lvl="1"/>
            <a:r>
              <a:rPr lang="en-US" dirty="0" smtClean="0"/>
              <a:t>First bullet (Arial Black 18 bullet 150%)</a:t>
            </a:r>
          </a:p>
          <a:p>
            <a:pPr lvl="2"/>
            <a:r>
              <a:rPr lang="en-US" dirty="0" smtClean="0"/>
              <a:t>Second bullet (Arial Black 16 bullet 100%)</a:t>
            </a:r>
          </a:p>
          <a:p>
            <a:pPr lvl="3"/>
            <a:r>
              <a:rPr lang="en-US" dirty="0" smtClean="0"/>
              <a:t>Third bullet (Arial Black 14 bullet 100%)</a:t>
            </a:r>
          </a:p>
          <a:p>
            <a:pPr lvl="4"/>
            <a:r>
              <a:rPr lang="en-US" dirty="0" smtClean="0"/>
              <a:t>Fourth bullet (Arial Black 14 bullet dash 100%)</a:t>
            </a: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81001" y="201168"/>
            <a:ext cx="8364966" cy="603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14336" y="644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091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817" r:id="rId2"/>
    <p:sldLayoutId id="2147483664" r:id="rId3"/>
    <p:sldLayoutId id="2147483884" r:id="rId4"/>
    <p:sldLayoutId id="2147483824" r:id="rId5"/>
    <p:sldLayoutId id="2147483886" r:id="rId6"/>
    <p:sldLayoutId id="2147483885" r:id="rId7"/>
    <p:sldLayoutId id="2147483892" r:id="rId8"/>
    <p:sldLayoutId id="214748389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Tx/>
        <a:buNone/>
        <a:defRPr sz="2000" kern="1200" baseline="0">
          <a:solidFill>
            <a:schemeClr val="tx1"/>
          </a:solidFill>
          <a:latin typeface="+mj-lt"/>
          <a:ea typeface="+mn-ea"/>
          <a:cs typeface="+mn-cs"/>
        </a:defRPr>
      </a:lvl1pPr>
      <a:lvl2pPr marL="225425" indent="-225425" algn="l" defTabSz="685800" rtl="0" eaLnBrk="1" latinLnBrk="0" hangingPunct="1">
        <a:lnSpc>
          <a:spcPct val="90000"/>
        </a:lnSpc>
        <a:spcBef>
          <a:spcPts val="375"/>
        </a:spcBef>
        <a:buSzPct val="150000"/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j-lt"/>
          <a:ea typeface="+mn-ea"/>
          <a:cs typeface="+mn-cs"/>
        </a:defRPr>
      </a:lvl2pPr>
      <a:lvl3pPr marL="398463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j-lt"/>
          <a:ea typeface="+mn-ea"/>
          <a:cs typeface="+mn-cs"/>
        </a:defRPr>
      </a:lvl3pPr>
      <a:lvl4pPr marL="569913" indent="-171450" algn="l" defTabSz="685800" rtl="0" eaLnBrk="1" latinLnBrk="0" hangingPunct="1">
        <a:lnSpc>
          <a:spcPct val="90000"/>
        </a:lnSpc>
        <a:spcBef>
          <a:spcPts val="375"/>
        </a:spcBef>
        <a:buClrTx/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4pPr>
      <a:lvl5pPr marL="74295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-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5pPr>
      <a:lvl6pPr marL="517525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Tx/>
        <a:buNone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0425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0" userDrawn="1">
          <p15:clr>
            <a:srgbClr val="F26B43"/>
          </p15:clr>
        </p15:guide>
        <p15:guide id="2" pos="5520" userDrawn="1">
          <p15:clr>
            <a:srgbClr val="F26B43"/>
          </p15:clr>
        </p15:guide>
        <p15:guide id="3" orient="horz" pos="4008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1088379" y="6465551"/>
            <a:ext cx="7681753" cy="2083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  <p:sp>
        <p:nvSpPr>
          <p:cNvPr id="27" name="Footer Placeholder 26"/>
          <p:cNvSpPr>
            <a:spLocks noGrp="1"/>
          </p:cNvSpPr>
          <p:nvPr>
            <p:ph type="ftr" sz="quarter" idx="3"/>
          </p:nvPr>
        </p:nvSpPr>
        <p:spPr>
          <a:xfrm>
            <a:off x="995753" y="6436260"/>
            <a:ext cx="3086100" cy="375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81000" y="987552"/>
            <a:ext cx="8389132" cy="5015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Main points (Arial Black 20 no bullet flush left)</a:t>
            </a:r>
          </a:p>
          <a:p>
            <a:pPr lvl="1"/>
            <a:r>
              <a:rPr lang="en-US" dirty="0" smtClean="0"/>
              <a:t>First bullet (Arial Black 18 bullet 150%)</a:t>
            </a:r>
          </a:p>
          <a:p>
            <a:pPr lvl="2"/>
            <a:r>
              <a:rPr lang="en-US" dirty="0" smtClean="0"/>
              <a:t>Second bullet (Arial Black 16 bullet 100%)</a:t>
            </a:r>
          </a:p>
          <a:p>
            <a:pPr lvl="3"/>
            <a:r>
              <a:rPr lang="en-US" dirty="0" smtClean="0"/>
              <a:t>Third bullet (Arial Black 14 bullet 100%)</a:t>
            </a:r>
          </a:p>
          <a:p>
            <a:pPr lvl="4"/>
            <a:r>
              <a:rPr lang="en-US" dirty="0" smtClean="0"/>
              <a:t>Fourth bullet (Arial Black 14 bullet dash 100%)</a:t>
            </a: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81001" y="201168"/>
            <a:ext cx="8364966" cy="603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14336" y="644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294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Tx/>
        <a:buNone/>
        <a:defRPr sz="2000" kern="1200" baseline="0">
          <a:solidFill>
            <a:schemeClr val="tx1"/>
          </a:solidFill>
          <a:latin typeface="+mj-lt"/>
          <a:ea typeface="+mn-ea"/>
          <a:cs typeface="+mn-cs"/>
        </a:defRPr>
      </a:lvl1pPr>
      <a:lvl2pPr marL="225425" indent="-225425" algn="l" defTabSz="685800" rtl="0" eaLnBrk="1" latinLnBrk="0" hangingPunct="1">
        <a:lnSpc>
          <a:spcPct val="90000"/>
        </a:lnSpc>
        <a:spcBef>
          <a:spcPts val="375"/>
        </a:spcBef>
        <a:buSzPct val="150000"/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j-lt"/>
          <a:ea typeface="+mn-ea"/>
          <a:cs typeface="+mn-cs"/>
        </a:defRPr>
      </a:lvl2pPr>
      <a:lvl3pPr marL="398463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j-lt"/>
          <a:ea typeface="+mn-ea"/>
          <a:cs typeface="+mn-cs"/>
        </a:defRPr>
      </a:lvl3pPr>
      <a:lvl4pPr marL="569913" indent="-171450" algn="l" defTabSz="685800" rtl="0" eaLnBrk="1" latinLnBrk="0" hangingPunct="1">
        <a:lnSpc>
          <a:spcPct val="90000"/>
        </a:lnSpc>
        <a:spcBef>
          <a:spcPts val="375"/>
        </a:spcBef>
        <a:buClrTx/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4pPr>
      <a:lvl5pPr marL="74295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-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5pPr>
      <a:lvl6pPr marL="517525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Tx/>
        <a:buNone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0425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0">
          <p15:clr>
            <a:srgbClr val="F26B43"/>
          </p15:clr>
        </p15:guide>
        <p15:guide id="2" pos="5520">
          <p15:clr>
            <a:srgbClr val="F26B43"/>
          </p15:clr>
        </p15:guide>
        <p15:guide id="3" orient="horz" pos="4008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1088379" y="6465551"/>
            <a:ext cx="7681753" cy="2083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81000" y="1581673"/>
            <a:ext cx="8369808" cy="44210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Main points (Arial Black 20 no bullet flush left)</a:t>
            </a:r>
          </a:p>
          <a:p>
            <a:pPr lvl="1"/>
            <a:r>
              <a:rPr lang="en-US" dirty="0" smtClean="0"/>
              <a:t>First bullet (Arial Black 18 bullet 150%)</a:t>
            </a:r>
          </a:p>
          <a:p>
            <a:pPr lvl="2"/>
            <a:r>
              <a:rPr lang="en-US" dirty="0" smtClean="0"/>
              <a:t>Second bullet (Arial Black 16 bullet 100%)</a:t>
            </a:r>
          </a:p>
          <a:p>
            <a:pPr lvl="3"/>
            <a:r>
              <a:rPr lang="en-US" dirty="0" smtClean="0"/>
              <a:t>Third bullet (Arial Black 14 bullet 100%)</a:t>
            </a:r>
          </a:p>
          <a:p>
            <a:pPr lvl="4"/>
            <a:r>
              <a:rPr lang="en-US" dirty="0" smtClean="0"/>
              <a:t>Fourth bullet (Arial Black 14 bullet dash 100%)</a:t>
            </a: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81000" y="201168"/>
            <a:ext cx="8364967" cy="603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26"/>
          <p:cNvSpPr>
            <a:spLocks noGrp="1"/>
          </p:cNvSpPr>
          <p:nvPr>
            <p:ph type="ftr" sz="quarter" idx="3"/>
          </p:nvPr>
        </p:nvSpPr>
        <p:spPr>
          <a:xfrm>
            <a:off x="995753" y="6436260"/>
            <a:ext cx="3086100" cy="375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14336" y="644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8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Tx/>
        <a:buNone/>
        <a:defRPr sz="2000" kern="1200" baseline="0">
          <a:solidFill>
            <a:schemeClr val="tx1"/>
          </a:solidFill>
          <a:latin typeface="+mj-lt"/>
          <a:ea typeface="+mn-ea"/>
          <a:cs typeface="+mn-cs"/>
        </a:defRPr>
      </a:lvl1pPr>
      <a:lvl2pPr marL="225425" indent="-225425" algn="l" defTabSz="685800" rtl="0" eaLnBrk="1" latinLnBrk="0" hangingPunct="1">
        <a:lnSpc>
          <a:spcPct val="90000"/>
        </a:lnSpc>
        <a:spcBef>
          <a:spcPts val="375"/>
        </a:spcBef>
        <a:buSzPct val="150000"/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j-lt"/>
          <a:ea typeface="+mn-ea"/>
          <a:cs typeface="+mn-cs"/>
        </a:defRPr>
      </a:lvl2pPr>
      <a:lvl3pPr marL="398463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j-lt"/>
          <a:ea typeface="+mn-ea"/>
          <a:cs typeface="+mn-cs"/>
        </a:defRPr>
      </a:lvl3pPr>
      <a:lvl4pPr marL="569913" indent="-171450" algn="l" defTabSz="685800" rtl="0" eaLnBrk="1" latinLnBrk="0" hangingPunct="1">
        <a:lnSpc>
          <a:spcPct val="90000"/>
        </a:lnSpc>
        <a:spcBef>
          <a:spcPts val="375"/>
        </a:spcBef>
        <a:buClrTx/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4pPr>
      <a:lvl5pPr marL="74295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-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5pPr>
      <a:lvl6pPr marL="517525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Tx/>
        <a:buNone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0425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0" userDrawn="1">
          <p15:clr>
            <a:srgbClr val="F26B43"/>
          </p15:clr>
        </p15:guide>
        <p15:guide id="2" pos="5520" userDrawn="1">
          <p15:clr>
            <a:srgbClr val="F26B43"/>
          </p15:clr>
        </p15:guide>
        <p15:guide id="3" orient="horz" pos="4008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6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>
                <a:latin typeface="+mj-lt"/>
              </a:rPr>
              <a:t>Some text for style setting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1088379" y="6465551"/>
            <a:ext cx="7681753" cy="2083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  <p:sp>
        <p:nvSpPr>
          <p:cNvPr id="8" name="Footer Placeholder 26"/>
          <p:cNvSpPr>
            <a:spLocks noGrp="1"/>
          </p:cNvSpPr>
          <p:nvPr>
            <p:ph type="ftr" sz="quarter" idx="3"/>
          </p:nvPr>
        </p:nvSpPr>
        <p:spPr>
          <a:xfrm>
            <a:off x="995753" y="6436260"/>
            <a:ext cx="3086100" cy="375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14336" y="644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831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819" r:id="rId2"/>
    <p:sldLayoutId id="2147483766" r:id="rId3"/>
    <p:sldLayoutId id="2147483887" r:id="rId4"/>
    <p:sldLayoutId id="2147483882" r:id="rId5"/>
    <p:sldLayoutId id="2147483883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+mj-lt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0" userDrawn="1">
          <p15:clr>
            <a:srgbClr val="F26B43"/>
          </p15:clr>
        </p15:guide>
        <p15:guide id="2" pos="5520" userDrawn="1">
          <p15:clr>
            <a:srgbClr val="F26B43"/>
          </p15:clr>
        </p15:guide>
        <p15:guide id="3" orient="horz" pos="4008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9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90" r:id="rId2"/>
    <p:sldLayoutId id="2147483743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010" y="3447345"/>
            <a:ext cx="3198992" cy="319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52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875" r:id="rId2"/>
    <p:sldLayoutId id="2147483741" r:id="rId3"/>
    <p:sldLayoutId id="2147483876" r:id="rId4"/>
    <p:sldLayoutId id="2147483869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1088379" y="6465551"/>
            <a:ext cx="7681753" cy="2083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26"/>
          <p:cNvSpPr>
            <a:spLocks noGrp="1"/>
          </p:cNvSpPr>
          <p:nvPr>
            <p:ph type="ftr" sz="quarter" idx="3"/>
          </p:nvPr>
        </p:nvSpPr>
        <p:spPr>
          <a:xfrm>
            <a:off x="995753" y="6436260"/>
            <a:ext cx="3086100" cy="375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81000" y="987552"/>
            <a:ext cx="8389132" cy="50151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Main points (Arial Black 20 no bullet flush left)</a:t>
            </a:r>
          </a:p>
          <a:p>
            <a:pPr lvl="1"/>
            <a:r>
              <a:rPr lang="en-US" dirty="0" smtClean="0"/>
              <a:t>First bullet (Arial Black 18 bullet 150%)</a:t>
            </a:r>
          </a:p>
          <a:p>
            <a:pPr lvl="2"/>
            <a:r>
              <a:rPr lang="en-US" dirty="0" smtClean="0"/>
              <a:t>Second bullet (Arial Black 16 bullet 100%)</a:t>
            </a:r>
          </a:p>
          <a:p>
            <a:pPr lvl="3"/>
            <a:r>
              <a:rPr lang="en-US" dirty="0" smtClean="0"/>
              <a:t>Third bullet (Arial Black 14 bullet 100%)</a:t>
            </a:r>
          </a:p>
          <a:p>
            <a:pPr lvl="4"/>
            <a:r>
              <a:rPr lang="en-US" dirty="0" smtClean="0"/>
              <a:t>Fourth bullet (Arial Black 14 bullet dash 100%)</a:t>
            </a: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81001" y="201168"/>
            <a:ext cx="8364966" cy="6030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14336" y="644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621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6" r:id="rId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Tx/>
        <a:buNone/>
        <a:defRPr sz="2000" kern="1200" baseline="0">
          <a:solidFill>
            <a:schemeClr val="tx1"/>
          </a:solidFill>
          <a:latin typeface="+mj-lt"/>
          <a:ea typeface="+mn-ea"/>
          <a:cs typeface="+mn-cs"/>
        </a:defRPr>
      </a:lvl1pPr>
      <a:lvl2pPr marL="225425" indent="-225425" algn="l" defTabSz="685800" rtl="0" eaLnBrk="1" latinLnBrk="0" hangingPunct="1">
        <a:lnSpc>
          <a:spcPct val="90000"/>
        </a:lnSpc>
        <a:spcBef>
          <a:spcPts val="375"/>
        </a:spcBef>
        <a:buSzPct val="150000"/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j-lt"/>
          <a:ea typeface="+mn-ea"/>
          <a:cs typeface="+mn-cs"/>
        </a:defRPr>
      </a:lvl2pPr>
      <a:lvl3pPr marL="398463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j-lt"/>
          <a:ea typeface="+mn-ea"/>
          <a:cs typeface="+mn-cs"/>
        </a:defRPr>
      </a:lvl3pPr>
      <a:lvl4pPr marL="569913" indent="-171450" algn="l" defTabSz="685800" rtl="0" eaLnBrk="1" latinLnBrk="0" hangingPunct="1">
        <a:lnSpc>
          <a:spcPct val="90000"/>
        </a:lnSpc>
        <a:spcBef>
          <a:spcPts val="375"/>
        </a:spcBef>
        <a:buClrTx/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4pPr>
      <a:lvl5pPr marL="74295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-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5pPr>
      <a:lvl6pPr marL="517525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Tx/>
        <a:buNone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0425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0">
          <p15:clr>
            <a:srgbClr val="F26B43"/>
          </p15:clr>
        </p15:guide>
        <p15:guide id="2" pos="5520">
          <p15:clr>
            <a:srgbClr val="F26B43"/>
          </p15:clr>
        </p15:guide>
        <p15:guide id="3" orient="horz" pos="4008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1088379" y="6465551"/>
            <a:ext cx="7681753" cy="20833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26"/>
          <p:cNvSpPr>
            <a:spLocks noGrp="1"/>
          </p:cNvSpPr>
          <p:nvPr>
            <p:ph type="ftr" sz="quarter" idx="3"/>
          </p:nvPr>
        </p:nvSpPr>
        <p:spPr>
          <a:xfrm>
            <a:off x="995753" y="6436260"/>
            <a:ext cx="3086100" cy="3752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14336" y="644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FD50D-5643-4FEC-BEB9-9D551C6547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89" y="6093776"/>
            <a:ext cx="757550" cy="7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05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Tx/>
        <a:buNone/>
        <a:defRPr sz="2000" kern="1200" baseline="0">
          <a:solidFill>
            <a:schemeClr val="tx1"/>
          </a:solidFill>
          <a:latin typeface="+mj-lt"/>
          <a:ea typeface="+mn-ea"/>
          <a:cs typeface="+mn-cs"/>
        </a:defRPr>
      </a:lvl1pPr>
      <a:lvl2pPr marL="225425" indent="-225425" algn="l" defTabSz="685800" rtl="0" eaLnBrk="1" latinLnBrk="0" hangingPunct="1">
        <a:lnSpc>
          <a:spcPct val="90000"/>
        </a:lnSpc>
        <a:spcBef>
          <a:spcPts val="375"/>
        </a:spcBef>
        <a:buSzPct val="150000"/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j-lt"/>
          <a:ea typeface="+mn-ea"/>
          <a:cs typeface="+mn-cs"/>
        </a:defRPr>
      </a:lvl2pPr>
      <a:lvl3pPr marL="398463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j-lt"/>
          <a:ea typeface="+mn-ea"/>
          <a:cs typeface="+mn-cs"/>
        </a:defRPr>
      </a:lvl3pPr>
      <a:lvl4pPr marL="569913" indent="-171450" algn="l" defTabSz="685800" rtl="0" eaLnBrk="1" latinLnBrk="0" hangingPunct="1">
        <a:lnSpc>
          <a:spcPct val="90000"/>
        </a:lnSpc>
        <a:spcBef>
          <a:spcPts val="375"/>
        </a:spcBef>
        <a:buClrTx/>
        <a:buSzPct val="100000"/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4pPr>
      <a:lvl5pPr marL="742950" indent="-171450" algn="l" defTabSz="685800" rtl="0" eaLnBrk="1" latinLnBrk="0" hangingPunct="1">
        <a:lnSpc>
          <a:spcPct val="90000"/>
        </a:lnSpc>
        <a:spcBef>
          <a:spcPts val="375"/>
        </a:spcBef>
        <a:buClrTx/>
        <a:buFont typeface="Arial" panose="020B0604020202020204" pitchFamily="34" charset="0"/>
        <a:buChar char="-"/>
        <a:defRPr sz="1400" kern="1200" baseline="0">
          <a:solidFill>
            <a:schemeClr val="tx1"/>
          </a:solidFill>
          <a:latin typeface="+mj-lt"/>
          <a:ea typeface="+mn-ea"/>
          <a:cs typeface="+mn-cs"/>
        </a:defRPr>
      </a:lvl5pPr>
      <a:lvl6pPr marL="517525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Tx/>
        <a:buNone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0425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accent6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0">
          <p15:clr>
            <a:srgbClr val="F26B43"/>
          </p15:clr>
        </p15:guide>
        <p15:guide id="2" pos="5520">
          <p15:clr>
            <a:srgbClr val="F26B43"/>
          </p15:clr>
        </p15:guide>
        <p15:guide id="3" orient="horz" pos="40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63183" y="809625"/>
            <a:ext cx="5379249" cy="591614"/>
          </a:xfrm>
        </p:spPr>
        <p:txBody>
          <a:bodyPr/>
          <a:lstStyle/>
          <a:p>
            <a:r>
              <a:rPr lang="en-US" sz="2000" b="1" dirty="0" smtClean="0"/>
              <a:t>Uniform Loan Delivery Dataset (ULDD)</a:t>
            </a:r>
            <a:endParaRPr lang="en-US" sz="20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63183" y="1350327"/>
            <a:ext cx="5278665" cy="592138"/>
          </a:xfrm>
        </p:spPr>
        <p:txBody>
          <a:bodyPr/>
          <a:lstStyle/>
          <a:p>
            <a:r>
              <a:rPr lang="en-US" sz="1600" dirty="0" smtClean="0"/>
              <a:t>Introduction </a:t>
            </a:r>
            <a:r>
              <a:rPr lang="en-US" sz="1600" smtClean="0"/>
              <a:t>to Fannie Mae ULDD Phase </a:t>
            </a:r>
            <a:r>
              <a:rPr lang="en-US" sz="1600" dirty="0" smtClean="0"/>
              <a:t>3 Integration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195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in ULDD Phase 3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519088177"/>
              </p:ext>
            </p:extLst>
          </p:nvPr>
        </p:nvGraphicFramePr>
        <p:xfrm>
          <a:off x="381000" y="987425"/>
          <a:ext cx="8364538" cy="501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92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Types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1911591623"/>
              </p:ext>
            </p:extLst>
          </p:nvPr>
        </p:nvGraphicFramePr>
        <p:xfrm>
          <a:off x="381000" y="987425"/>
          <a:ext cx="8364538" cy="501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609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ULDD Phase 3 Data Points To Be Tested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1783120419"/>
              </p:ext>
            </p:extLst>
          </p:nvPr>
        </p:nvGraphicFramePr>
        <p:xfrm>
          <a:off x="381000" y="987425"/>
          <a:ext cx="8364540" cy="515132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929128"/>
                <a:gridCol w="100584"/>
                <a:gridCol w="2587752"/>
                <a:gridCol w="100584"/>
                <a:gridCol w="2646492"/>
              </a:tblGrid>
              <a:tr h="40137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Borrower Demographic Information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Alignment with Freddie Mac </a:t>
                      </a:r>
                      <a:r>
                        <a:rPr lang="en-US" sz="1000" u="none" strike="noStrike" smtClean="0">
                          <a:effectLst/>
                        </a:rPr>
                        <a:t>(</a:t>
                      </a:r>
                      <a:r>
                        <a:rPr lang="en-US" sz="1000" u="none" strike="noStrike">
                          <a:effectLst/>
                        </a:rPr>
                        <a:t>not in LD yet)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Additional </a:t>
                      </a:r>
                      <a:r>
                        <a:rPr lang="en-US" sz="1400" u="none" strike="noStrike" smtClean="0">
                          <a:effectLst/>
                        </a:rPr>
                        <a:t>Loan Delivery </a:t>
                      </a:r>
                      <a:r>
                        <a:rPr lang="en-US" sz="1400" u="none" strike="noStrike">
                          <a:effectLst/>
                        </a:rPr>
                        <a:t>Functionality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1612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HMDAGenderRefusalIndicator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ClosingCostContributionAmount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AboutVersionIdentifier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16125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HMDAGenderType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ClosingCostFundsType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EnoteIndicator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3166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HMDAGenderCollectedBasedOnVisualObservationOrNameIndicator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ClosingCostFundsTypeOtherDescription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EscrowBalanceAmount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1931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HMDAEthnicityRefusalIndicator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ClosingCostSourceType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EscrowItemType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3166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HMDAEthnicityType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ClosingCostSourceTypeOtherDescription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EscrowItemTypeOtherDescription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1931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HMDAEthnicityOriginType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DownPaymentAmount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EscrowMonthlyPaymentAmount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1931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HMDAEthnicityOriginTypeOtherDescription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DownPaymentSourceType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WarehouseLenderIndicator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3166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HMDAEthnicityCollectedBasedOnVisualObservationOrSurnameIndicator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DownPaymentSourceTypeOtherDescription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InvestorLoanIdentifier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1931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HMDARaceRefusalIndicator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DownPaymentType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LoanIdentifier for UniversalLoan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1931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HMDARaceType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DownPaymentTypeOtherDescription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LoanIdentifierType=UniversalLoan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3166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HMDARaceDesignationType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CreditScoreImpairmentType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LoanAffordableIndicator (Related/Current)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3166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HMDARaceDesignationOtherAsianDescription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LoanLevelCreditScoreSelectionMethodType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PartyRoleType=Other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3166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HMDARaceDesignationOtherPacificIslanderDescription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LoanLevelCreditScoreSelectionMethodTypeOtherDescription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smtClean="0">
                          <a:effectLst/>
                        </a:rPr>
                        <a:t>PartyRoleTypeOtherDescription=HomeownersAssociation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4719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HMDARaceTypeAdditionalDescription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ConvertibleStatusType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TaxpayerIdentifierType for PartyRoleTypeOtherDescription=HomeownersAssociation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4719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HMDARaceCollectedBasedOnVisualObservationOrSurnameIndicator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ServicerLoanIdentifier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TaxpayerIdentifierValue for PartyRoleTypeOtherDescription=HomeownersAssociation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1931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PartyRoleIdentifier for WarehouseLender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  <a:tr h="19313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PartyRoleType=WarehouseLender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970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ULDD Phase 2 Demographic Data (1003 form)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pic>
        <p:nvPicPr>
          <p:cNvPr id="6" name="Content Placeholder 5" descr="https://www.fanniemae.com/content/guide_form/1003rev.pdf - Internet Explorer"/>
          <p:cNvPicPr>
            <a:picLocks noGrp="1" noChangeAspect="1"/>
          </p:cNvPicPr>
          <p:nvPr>
            <p:ph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t="9034" r="50382" b="70341"/>
          <a:stretch/>
        </p:blipFill>
        <p:spPr>
          <a:xfrm>
            <a:off x="664989" y="1828800"/>
            <a:ext cx="7341519" cy="189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128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ULDD Phase 3 Demographic Data (ULAD form)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en-US" smtClean="0"/>
              <a:t>ULDD Introduction to Phase 3</a:t>
            </a:r>
            <a:endParaRPr lang="en-US" dirty="0"/>
          </a:p>
        </p:txBody>
      </p:sp>
      <p:pic>
        <p:nvPicPr>
          <p:cNvPr id="6" name="Content Placeholder 5" descr="Uniform Residential Loan Application — Demographic Information Addendum - Adobe Acrobat Reader DC"/>
          <p:cNvPicPr>
            <a:picLocks noGrp="1" noChangeAspect="1"/>
          </p:cNvPicPr>
          <p:nvPr>
            <p:ph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" r="4990" b="25236"/>
          <a:stretch/>
        </p:blipFill>
        <p:spPr>
          <a:xfrm>
            <a:off x="381000" y="1587553"/>
            <a:ext cx="8364538" cy="381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80708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slides">
  <a:themeElements>
    <a:clrScheme name="Fannie Mae Palette">
      <a:dk1>
        <a:sysClr val="windowText" lastClr="000000"/>
      </a:dk1>
      <a:lt1>
        <a:sysClr val="window" lastClr="FFFFFF"/>
      </a:lt1>
      <a:dk2>
        <a:srgbClr val="000F2B"/>
      </a:dk2>
      <a:lt2>
        <a:srgbClr val="D9D7DC"/>
      </a:lt2>
      <a:accent1>
        <a:srgbClr val="99660F"/>
      </a:accent1>
      <a:accent2>
        <a:srgbClr val="C55147"/>
      </a:accent2>
      <a:accent3>
        <a:srgbClr val="216C2B"/>
      </a:accent3>
      <a:accent4>
        <a:srgbClr val="574A71"/>
      </a:accent4>
      <a:accent5>
        <a:srgbClr val="007697"/>
      </a:accent5>
      <a:accent6>
        <a:srgbClr val="C0540F"/>
      </a:accent6>
      <a:hlink>
        <a:srgbClr val="0563C1"/>
      </a:hlink>
      <a:folHlink>
        <a:srgbClr val="954F72"/>
      </a:folHlink>
    </a:clrScheme>
    <a:fontScheme name="Fannie Ma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LDD  B2B Integration Overview.pptx (003).potx" id="{048FAEA7-F222-4A64-AE83-6DB710E1E7BA}" vid="{3B906DEE-5CD3-445F-8253-086F55A15FC5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s">
  <a:themeElements>
    <a:clrScheme name="Fannie Mae Palette">
      <a:dk1>
        <a:sysClr val="windowText" lastClr="000000"/>
      </a:dk1>
      <a:lt1>
        <a:sysClr val="window" lastClr="FFFFFF"/>
      </a:lt1>
      <a:dk2>
        <a:srgbClr val="000F2B"/>
      </a:dk2>
      <a:lt2>
        <a:srgbClr val="D9D7DC"/>
      </a:lt2>
      <a:accent1>
        <a:srgbClr val="99660F"/>
      </a:accent1>
      <a:accent2>
        <a:srgbClr val="C55147"/>
      </a:accent2>
      <a:accent3>
        <a:srgbClr val="216C2B"/>
      </a:accent3>
      <a:accent4>
        <a:srgbClr val="574A71"/>
      </a:accent4>
      <a:accent5>
        <a:srgbClr val="007697"/>
      </a:accent5>
      <a:accent6>
        <a:srgbClr val="C0540F"/>
      </a:accent6>
      <a:hlink>
        <a:srgbClr val="0563C1"/>
      </a:hlink>
      <a:folHlink>
        <a:srgbClr val="954F72"/>
      </a:folHlink>
    </a:clrScheme>
    <a:fontScheme name="Fannie Ma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LDD  B2B Integration Overview.pptx (003).potx" id="{048FAEA7-F222-4A64-AE83-6DB710E1E7BA}" vid="{D058102C-B74E-4353-BA3F-9DB334FCDB87}"/>
    </a:ext>
  </a:extLst>
</a:theme>
</file>

<file path=ppt/theme/theme3.xml><?xml version="1.0" encoding="utf-8"?>
<a:theme xmlns:a="http://schemas.openxmlformats.org/drawingml/2006/main" name="Agenda slides">
  <a:themeElements>
    <a:clrScheme name="Fannie Mae Palette">
      <a:dk1>
        <a:sysClr val="windowText" lastClr="000000"/>
      </a:dk1>
      <a:lt1>
        <a:sysClr val="window" lastClr="FFFFFF"/>
      </a:lt1>
      <a:dk2>
        <a:srgbClr val="000F2B"/>
      </a:dk2>
      <a:lt2>
        <a:srgbClr val="D9D7DC"/>
      </a:lt2>
      <a:accent1>
        <a:srgbClr val="99660F"/>
      </a:accent1>
      <a:accent2>
        <a:srgbClr val="C55147"/>
      </a:accent2>
      <a:accent3>
        <a:srgbClr val="216C2B"/>
      </a:accent3>
      <a:accent4>
        <a:srgbClr val="574A71"/>
      </a:accent4>
      <a:accent5>
        <a:srgbClr val="007697"/>
      </a:accent5>
      <a:accent6>
        <a:srgbClr val="C0540F"/>
      </a:accent6>
      <a:hlink>
        <a:srgbClr val="0563C1"/>
      </a:hlink>
      <a:folHlink>
        <a:srgbClr val="954F72"/>
      </a:folHlink>
    </a:clrScheme>
    <a:fontScheme name="Fannie Ma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LDD  B2B Integration Overview.pptx (003).potx" id="{048FAEA7-F222-4A64-AE83-6DB710E1E7BA}" vid="{E6408750-F035-4E99-AD61-803584F58DDD}"/>
    </a:ext>
  </a:extLst>
</a:theme>
</file>

<file path=ppt/theme/theme4.xml><?xml version="1.0" encoding="utf-8"?>
<a:theme xmlns:a="http://schemas.openxmlformats.org/drawingml/2006/main" name="Bio/photo slide">
  <a:themeElements>
    <a:clrScheme name="Fannie Mae Palette">
      <a:dk1>
        <a:sysClr val="windowText" lastClr="000000"/>
      </a:dk1>
      <a:lt1>
        <a:sysClr val="window" lastClr="FFFFFF"/>
      </a:lt1>
      <a:dk2>
        <a:srgbClr val="000F2B"/>
      </a:dk2>
      <a:lt2>
        <a:srgbClr val="D9D7DC"/>
      </a:lt2>
      <a:accent1>
        <a:srgbClr val="99660F"/>
      </a:accent1>
      <a:accent2>
        <a:srgbClr val="C55147"/>
      </a:accent2>
      <a:accent3>
        <a:srgbClr val="216C2B"/>
      </a:accent3>
      <a:accent4>
        <a:srgbClr val="574A71"/>
      </a:accent4>
      <a:accent5>
        <a:srgbClr val="007697"/>
      </a:accent5>
      <a:accent6>
        <a:srgbClr val="C0540F"/>
      </a:accent6>
      <a:hlink>
        <a:srgbClr val="0563C1"/>
      </a:hlink>
      <a:folHlink>
        <a:srgbClr val="954F72"/>
      </a:folHlink>
    </a:clrScheme>
    <a:fontScheme name="Fannie Ma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LDD  B2B Integration Overview.pptx (003).potx" id="{048FAEA7-F222-4A64-AE83-6DB710E1E7BA}" vid="{438C092C-5F26-4220-ADDF-BC7CE3FB876F}"/>
    </a:ext>
  </a:extLst>
</a:theme>
</file>

<file path=ppt/theme/theme5.xml><?xml version="1.0" encoding="utf-8"?>
<a:theme xmlns:a="http://schemas.openxmlformats.org/drawingml/2006/main" name="Quotes, statements and QA slides">
  <a:themeElements>
    <a:clrScheme name="Fannie Mae Palette">
      <a:dk1>
        <a:sysClr val="windowText" lastClr="000000"/>
      </a:dk1>
      <a:lt1>
        <a:sysClr val="window" lastClr="FFFFFF"/>
      </a:lt1>
      <a:dk2>
        <a:srgbClr val="000F2B"/>
      </a:dk2>
      <a:lt2>
        <a:srgbClr val="D9D7DC"/>
      </a:lt2>
      <a:accent1>
        <a:srgbClr val="99660F"/>
      </a:accent1>
      <a:accent2>
        <a:srgbClr val="C55147"/>
      </a:accent2>
      <a:accent3>
        <a:srgbClr val="216C2B"/>
      </a:accent3>
      <a:accent4>
        <a:srgbClr val="574A71"/>
      </a:accent4>
      <a:accent5>
        <a:srgbClr val="007697"/>
      </a:accent5>
      <a:accent6>
        <a:srgbClr val="C0540F"/>
      </a:accent6>
      <a:hlink>
        <a:srgbClr val="0563C1"/>
      </a:hlink>
      <a:folHlink>
        <a:srgbClr val="954F72"/>
      </a:folHlink>
    </a:clrScheme>
    <a:fontScheme name="Fannie Ma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LDD  B2B Integration Overview.pptx (003).potx" id="{048FAEA7-F222-4A64-AE83-6DB710E1E7BA}" vid="{F7B5BDD1-748A-4E34-AEB4-96E17EDDCE83}"/>
    </a:ext>
  </a:extLst>
</a:theme>
</file>

<file path=ppt/theme/theme6.xml><?xml version="1.0" encoding="utf-8"?>
<a:theme xmlns:a="http://schemas.openxmlformats.org/drawingml/2006/main" name="Divider with symbol">
  <a:themeElements>
    <a:clrScheme name="Fannie Mae Palette">
      <a:dk1>
        <a:sysClr val="windowText" lastClr="000000"/>
      </a:dk1>
      <a:lt1>
        <a:sysClr val="window" lastClr="FFFFFF"/>
      </a:lt1>
      <a:dk2>
        <a:srgbClr val="000F2B"/>
      </a:dk2>
      <a:lt2>
        <a:srgbClr val="D9D7DC"/>
      </a:lt2>
      <a:accent1>
        <a:srgbClr val="99660F"/>
      </a:accent1>
      <a:accent2>
        <a:srgbClr val="C55147"/>
      </a:accent2>
      <a:accent3>
        <a:srgbClr val="216C2B"/>
      </a:accent3>
      <a:accent4>
        <a:srgbClr val="574A71"/>
      </a:accent4>
      <a:accent5>
        <a:srgbClr val="007697"/>
      </a:accent5>
      <a:accent6>
        <a:srgbClr val="C0540F"/>
      </a:accent6>
      <a:hlink>
        <a:srgbClr val="0563C1"/>
      </a:hlink>
      <a:folHlink>
        <a:srgbClr val="954F72"/>
      </a:folHlink>
    </a:clrScheme>
    <a:fontScheme name="Fannie Ma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LDD  B2B Integration Overview.pptx (003).potx" id="{048FAEA7-F222-4A64-AE83-6DB710E1E7BA}" vid="{D92D240B-6FC8-4BE5-B3BF-B795AFD1902D}"/>
    </a:ext>
  </a:extLst>
</a:theme>
</file>

<file path=ppt/theme/theme7.xml><?xml version="1.0" encoding="utf-8"?>
<a:theme xmlns:a="http://schemas.openxmlformats.org/drawingml/2006/main" name="Divider slides with images">
  <a:themeElements>
    <a:clrScheme name="Fannie Mae Palette">
      <a:dk1>
        <a:sysClr val="windowText" lastClr="000000"/>
      </a:dk1>
      <a:lt1>
        <a:sysClr val="window" lastClr="FFFFFF"/>
      </a:lt1>
      <a:dk2>
        <a:srgbClr val="000F2B"/>
      </a:dk2>
      <a:lt2>
        <a:srgbClr val="D9D7DC"/>
      </a:lt2>
      <a:accent1>
        <a:srgbClr val="99660F"/>
      </a:accent1>
      <a:accent2>
        <a:srgbClr val="C55147"/>
      </a:accent2>
      <a:accent3>
        <a:srgbClr val="216C2B"/>
      </a:accent3>
      <a:accent4>
        <a:srgbClr val="574A71"/>
      </a:accent4>
      <a:accent5>
        <a:srgbClr val="007697"/>
      </a:accent5>
      <a:accent6>
        <a:srgbClr val="C0540F"/>
      </a:accent6>
      <a:hlink>
        <a:srgbClr val="0563C1"/>
      </a:hlink>
      <a:folHlink>
        <a:srgbClr val="954F72"/>
      </a:folHlink>
    </a:clrScheme>
    <a:fontScheme name="Fannie Ma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LDD  B2B Integration Overview.pptx (003).potx" id="{048FAEA7-F222-4A64-AE83-6DB710E1E7BA}" vid="{6F598DF5-6537-49AF-810B-FF578783F28C}"/>
    </a:ext>
  </a:extLst>
</a:theme>
</file>

<file path=ppt/theme/theme8.xml><?xml version="1.0" encoding="utf-8"?>
<a:theme xmlns:a="http://schemas.openxmlformats.org/drawingml/2006/main" name="Blank with footer">
  <a:themeElements>
    <a:clrScheme name="Fannie Mae Palette">
      <a:dk1>
        <a:sysClr val="windowText" lastClr="000000"/>
      </a:dk1>
      <a:lt1>
        <a:sysClr val="window" lastClr="FFFFFF"/>
      </a:lt1>
      <a:dk2>
        <a:srgbClr val="000F2B"/>
      </a:dk2>
      <a:lt2>
        <a:srgbClr val="D9D7DC"/>
      </a:lt2>
      <a:accent1>
        <a:srgbClr val="99660F"/>
      </a:accent1>
      <a:accent2>
        <a:srgbClr val="C55147"/>
      </a:accent2>
      <a:accent3>
        <a:srgbClr val="216C2B"/>
      </a:accent3>
      <a:accent4>
        <a:srgbClr val="574A71"/>
      </a:accent4>
      <a:accent5>
        <a:srgbClr val="007697"/>
      </a:accent5>
      <a:accent6>
        <a:srgbClr val="C0540F"/>
      </a:accent6>
      <a:hlink>
        <a:srgbClr val="0563C1"/>
      </a:hlink>
      <a:folHlink>
        <a:srgbClr val="954F72"/>
      </a:folHlink>
    </a:clrScheme>
    <a:fontScheme name="Fannie Ma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LDD  B2B Integration Overview.pptx (003).potx" id="{048FAEA7-F222-4A64-AE83-6DB710E1E7BA}" vid="{4464FE1E-E008-4E76-8F09-60B3BABD5280}"/>
    </a:ext>
  </a:extLst>
</a:theme>
</file>

<file path=ppt/theme/theme9.xml><?xml version="1.0" encoding="utf-8"?>
<a:theme xmlns:a="http://schemas.openxmlformats.org/drawingml/2006/main" name="Tables and charts">
  <a:themeElements>
    <a:clrScheme name="Fannie Mae Palette">
      <a:dk1>
        <a:sysClr val="windowText" lastClr="000000"/>
      </a:dk1>
      <a:lt1>
        <a:sysClr val="window" lastClr="FFFFFF"/>
      </a:lt1>
      <a:dk2>
        <a:srgbClr val="000F2B"/>
      </a:dk2>
      <a:lt2>
        <a:srgbClr val="D9D7DC"/>
      </a:lt2>
      <a:accent1>
        <a:srgbClr val="99660F"/>
      </a:accent1>
      <a:accent2>
        <a:srgbClr val="C55147"/>
      </a:accent2>
      <a:accent3>
        <a:srgbClr val="216C2B"/>
      </a:accent3>
      <a:accent4>
        <a:srgbClr val="574A71"/>
      </a:accent4>
      <a:accent5>
        <a:srgbClr val="007697"/>
      </a:accent5>
      <a:accent6>
        <a:srgbClr val="C0540F"/>
      </a:accent6>
      <a:hlink>
        <a:srgbClr val="0563C1"/>
      </a:hlink>
      <a:folHlink>
        <a:srgbClr val="954F72"/>
      </a:folHlink>
    </a:clrScheme>
    <a:fontScheme name="Fannie Ma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latin typeface="+mj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ULDD  B2B Integration Overview.pptx (003).potx" id="{048FAEA7-F222-4A64-AE83-6DB710E1E7BA}" vid="{B5BC97C1-C67C-440F-A36B-B870B065F7E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1EE05B0BE3AC47830B05E2A1E0B63F" ma:contentTypeVersion="8" ma:contentTypeDescription="Create a new document." ma:contentTypeScope="" ma:versionID="2a76e1081efeff7d934ab600c2aa97f9">
  <xsd:schema xmlns:xsd="http://www.w3.org/2001/XMLSchema" xmlns:xs="http://www.w3.org/2001/XMLSchema" xmlns:p="http://schemas.microsoft.com/office/2006/metadata/properties" xmlns:ns2="16ec43cd-a239-426a-810c-05fff83f2247" targetNamespace="http://schemas.microsoft.com/office/2006/metadata/properties" ma:root="true" ma:fieldsID="fc5e8f1d25b0284e6c8a1cbd6939b49a" ns2:_="">
    <xsd:import namespace="16ec43cd-a239-426a-810c-05fff83f22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ec43cd-a239-426a-810c-05fff83f22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36A7B0-8F21-4187-B888-7E18A5A250B6}">
  <ds:schemaRefs>
    <ds:schemaRef ds:uri="http://schemas.microsoft.com/office/2006/documentManagement/types"/>
    <ds:schemaRef ds:uri="http://schemas.microsoft.com/office/infopath/2007/PartnerControls"/>
    <ds:schemaRef ds:uri="5fe4d66a-387c-439f-89f2-2d7186c858bf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4903A2D-ED2A-4D9F-A797-28B4A860CCE1}"/>
</file>

<file path=customXml/itemProps3.xml><?xml version="1.0" encoding="utf-8"?>
<ds:datastoreItem xmlns:ds="http://schemas.openxmlformats.org/officeDocument/2006/customXml" ds:itemID="{C782B6F1-6B6F-4C58-9B2A-74D0E5C6AD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ULDD  B2B Integration Overview.pptx (003)</Template>
  <TotalTime>48</TotalTime>
  <Words>494</Words>
  <Application>Microsoft Office PowerPoint</Application>
  <PresentationFormat>On-screen Show (4:3)</PresentationFormat>
  <Paragraphs>130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Arial</vt:lpstr>
      <vt:lpstr>Calibri</vt:lpstr>
      <vt:lpstr>Georgia</vt:lpstr>
      <vt:lpstr>Cover slides</vt:lpstr>
      <vt:lpstr>Content slides</vt:lpstr>
      <vt:lpstr>Agenda slides</vt:lpstr>
      <vt:lpstr>Bio/photo slide</vt:lpstr>
      <vt:lpstr>Quotes, statements and QA slides</vt:lpstr>
      <vt:lpstr>Divider with symbol</vt:lpstr>
      <vt:lpstr>Divider slides with images</vt:lpstr>
      <vt:lpstr>Blank with footer</vt:lpstr>
      <vt:lpstr>Tables and charts</vt:lpstr>
      <vt:lpstr>PowerPoint Presentation</vt:lpstr>
      <vt:lpstr>Changes in ULDD Phase 3</vt:lpstr>
      <vt:lpstr>Integration Types</vt:lpstr>
      <vt:lpstr>ULDD Phase 3 Data Points To Be Tested</vt:lpstr>
      <vt:lpstr>ULDD Phase 2 Demographic Data (1003 form)</vt:lpstr>
      <vt:lpstr>ULDD Phase 3 Demographic Data (ULAD form)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CHANCE, STEPHEN X</dc:creator>
  <cp:lastModifiedBy>Kemerait, Christopher (Contractor)</cp:lastModifiedBy>
  <cp:revision>8</cp:revision>
  <cp:lastPrinted>2017-10-27T18:59:47Z</cp:lastPrinted>
  <dcterms:created xsi:type="dcterms:W3CDTF">2018-02-07T18:04:36Z</dcterms:created>
  <dcterms:modified xsi:type="dcterms:W3CDTF">2018-05-22T18:24:09Z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0x010100091EE05B0BE3AC47830B05E2A1E0B63F</vt:lpwstr>
  </property>
  <property fmtid="{D5CDD505-2E9C-101B-9397-08002B2CF9AE}" pid="3" name="Order">
    <vt:r8>66900</vt:r8>
  </property>
</Properties>
</file>