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slideLayouts/slideLayout2.xml" ContentType="application/vnd.openxmlformats-officedocument.presentationml.slideLayout+xml"/>
  <Override PartName="/ppt/theme/theme6.xml" ContentType="application/vnd.openxmlformats-officedocument.theme+xml"/>
  <Override PartName="/ppt/slideLayouts/slideLayout3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1"/>
    <p:sldMasterId id="2147483683" r:id="rId12"/>
    <p:sldMasterId id="2147483688" r:id="rId13"/>
    <p:sldMasterId id="2147483669" r:id="rId14"/>
    <p:sldMasterId id="2147483698" r:id="rId15"/>
    <p:sldMasterId id="2147483732" r:id="rId16"/>
    <p:sldMasterId id="2147483748" r:id="rId17"/>
  </p:sldMasterIdLst>
  <p:notesMasterIdLst>
    <p:notesMasterId r:id="rId22"/>
  </p:notesMasterIdLst>
  <p:handoutMasterIdLst>
    <p:handoutMasterId r:id="rId23"/>
  </p:handoutMasterIdLst>
  <p:sldIdLst>
    <p:sldId id="312" r:id="rId18"/>
    <p:sldId id="376" r:id="rId19"/>
    <p:sldId id="375" r:id="rId20"/>
    <p:sldId id="377" r:id="rId21"/>
  </p:sldIdLst>
  <p:sldSz cx="12192000" cy="6858000"/>
  <p:notesSz cx="6858000" cy="9144000"/>
  <p:custDataLst>
    <p:custData r:id="rId2"/>
    <p:custData r:id="rId8"/>
    <p:custData r:id="rId7"/>
    <p:custData r:id="rId5"/>
    <p:custData r:id="rId4"/>
    <p:custData r:id="rId9"/>
    <p:custData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READ ME!" id="{1A59B561-F66F-1944-8D60-BB167552D839}">
          <p14:sldIdLst/>
        </p14:section>
        <p14:section name="Template" id="{ACAF9A99-888F-1641-98F7-DDA2377B498F}">
          <p14:sldIdLst>
            <p14:sldId id="312"/>
            <p14:sldId id="376"/>
            <p14:sldId id="375"/>
            <p14:sldId id="37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808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6937"/>
    <a:srgbClr val="FFB400"/>
    <a:srgbClr val="D00000"/>
    <a:srgbClr val="085280"/>
    <a:srgbClr val="4B98A8"/>
    <a:srgbClr val="F9EEE9"/>
    <a:srgbClr val="D98A69"/>
    <a:srgbClr val="73A679"/>
    <a:srgbClr val="5587A6"/>
    <a:srgbClr val="5DA8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39" autoAdjust="0"/>
    <p:restoredTop sz="90748"/>
  </p:normalViewPr>
  <p:slideViewPr>
    <p:cSldViewPr snapToGrid="0" showGuides="1">
      <p:cViewPr varScale="1">
        <p:scale>
          <a:sx n="61" d="100"/>
          <a:sy n="61" d="100"/>
        </p:scale>
        <p:origin x="1136" y="44"/>
      </p:cViewPr>
      <p:guideLst>
        <p:guide orient="horz" pos="280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102" d="100"/>
          <a:sy n="102" d="100"/>
        </p:scale>
        <p:origin x="3312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slideMaster" Target="slideMasters/slideMaster3.xml"/><Relationship Id="rId18" Type="http://schemas.openxmlformats.org/officeDocument/2006/relationships/slide" Target="slides/slide1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4.xml"/><Relationship Id="rId7" Type="http://schemas.openxmlformats.org/officeDocument/2006/relationships/customXml" Target="../customXml/item7.xml"/><Relationship Id="rId12" Type="http://schemas.openxmlformats.org/officeDocument/2006/relationships/slideMaster" Target="slideMasters/slideMaster2.xml"/><Relationship Id="rId17" Type="http://schemas.openxmlformats.org/officeDocument/2006/relationships/slideMaster" Target="slideMasters/slideMaster7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Master" Target="slideMasters/slideMaster6.xml"/><Relationship Id="rId20" Type="http://schemas.openxmlformats.org/officeDocument/2006/relationships/slide" Target="slides/slide3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Master" Target="slideMasters/slideMaster1.xml"/><Relationship Id="rId24" Type="http://schemas.openxmlformats.org/officeDocument/2006/relationships/presProps" Target="presProps.xml"/><Relationship Id="rId5" Type="http://schemas.openxmlformats.org/officeDocument/2006/relationships/customXml" Target="../customXml/item5.xml"/><Relationship Id="rId15" Type="http://schemas.openxmlformats.org/officeDocument/2006/relationships/slideMaster" Target="slideMasters/slideMaster5.xml"/><Relationship Id="rId23" Type="http://schemas.openxmlformats.org/officeDocument/2006/relationships/handoutMaster" Target="handoutMasters/handoutMaster1.xml"/><Relationship Id="rId10" Type="http://schemas.openxmlformats.org/officeDocument/2006/relationships/customXml" Target="../customXml/item10.xml"/><Relationship Id="rId19" Type="http://schemas.openxmlformats.org/officeDocument/2006/relationships/slide" Target="slides/slide2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slideMaster" Target="slideMasters/slideMaster4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1FF2347-0425-8F4B-909D-87A052FFF46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297795-15E1-7A49-9AE5-36597284E38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6E1FA5-0E4F-994D-8D73-FC28FE22D9F8}" type="datetimeFigureOut">
              <a:rPr lang="en-US"/>
              <a:t>10/29/2019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23DEFB-7CB9-E440-88DD-4D6B25533B6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836838-55C2-3448-9D46-FFEB9EB2E12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CD24EF-21A9-7842-9AE8-58308182BFE9}" type="slidenum">
              <a:r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2792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3452C0-A026-AA46-845F-CE6619FE831F}" type="datetimeFigureOut">
              <a:rPr lang="en-US"/>
              <a:t>10/29/2019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74B2A6-F6C9-444A-941E-7EAEBD44C003}" type="slidenum">
              <a:r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377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74B2A6-F6C9-444A-941E-7EAEBD44C00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9073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74B2A6-F6C9-444A-941E-7EAEBD44C00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52276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74B2A6-F6C9-444A-941E-7EAEBD44C00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04838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74B2A6-F6C9-444A-941E-7EAEBD44C00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70992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divi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10A26-98E5-0B42-9AC7-B492414918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2363583"/>
            <a:ext cx="9906000" cy="1493166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Insert slide title</a:t>
            </a:r>
          </a:p>
        </p:txBody>
      </p:sp>
      <p:sp>
        <p:nvSpPr>
          <p:cNvPr id="10" name="object 5">
            <a:extLst>
              <a:ext uri="{FF2B5EF4-FFF2-40B4-BE49-F238E27FC236}">
                <a16:creationId xmlns:a16="http://schemas.microsoft.com/office/drawing/2014/main" id="{983FBEC7-A6DD-D34D-967D-DE0E294F1B45}"/>
              </a:ext>
            </a:extLst>
          </p:cNvPr>
          <p:cNvSpPr/>
          <p:nvPr userDrawn="1"/>
        </p:nvSpPr>
        <p:spPr>
          <a:xfrm>
            <a:off x="914400" y="1900973"/>
            <a:ext cx="858519" cy="100965"/>
          </a:xfrm>
          <a:custGeom>
            <a:avLst/>
            <a:gdLst/>
            <a:ahLst/>
            <a:cxnLst/>
            <a:rect l="l" t="t" r="r" b="b"/>
            <a:pathLst>
              <a:path w="858520" h="100964">
                <a:moveTo>
                  <a:pt x="0" y="100584"/>
                </a:moveTo>
                <a:lnTo>
                  <a:pt x="858011" y="100584"/>
                </a:lnTo>
                <a:lnTo>
                  <a:pt x="858011" y="0"/>
                </a:lnTo>
                <a:lnTo>
                  <a:pt x="0" y="0"/>
                </a:lnTo>
                <a:lnTo>
                  <a:pt x="0" y="100584"/>
                </a:lnTo>
                <a:close/>
              </a:path>
            </a:pathLst>
          </a:custGeom>
          <a:solidFill>
            <a:srgbClr val="FFB4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E8C2637C-A7DB-454E-8535-A348C62FBA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4555067"/>
            <a:ext cx="12192000" cy="2302933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043E99-E1C6-F04A-A40D-A0D399A4FFF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Go to "Insert &gt; Header &amp; Footer to update" presentation footer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C640C6-8A58-D14F-916C-7F49CCF11BB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40F6220-3843-4368-9AEB-1A179F7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486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(left heade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AADAF9-BC53-884E-B2D8-0350CEE0BF8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914400" y="6534205"/>
            <a:ext cx="310552" cy="123111"/>
          </a:xfrm>
          <a:prstGeom prst="rect">
            <a:avLst/>
          </a:prstGeom>
        </p:spPr>
        <p:txBody>
          <a:bodyPr/>
          <a:lstStyle/>
          <a:p>
            <a:fld id="{A40F6220-3843-4368-9AEB-1A179F7BFCD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97C97838-F2D5-724E-AF07-B71A54887058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914400" y="1554480"/>
            <a:ext cx="10363200" cy="221599"/>
          </a:xfrm>
        </p:spPr>
        <p:txBody>
          <a:bodyPr tIns="0" bIns="0"/>
          <a:lstStyle>
            <a:lvl1pPr algn="l">
              <a:defRPr sz="1600">
                <a:solidFill>
                  <a:schemeClr val="accent2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insert 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DC1019-5A70-A84F-B14B-CE57106633B0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914400" y="2286000"/>
            <a:ext cx="10363200" cy="36576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37FF32-DB0D-3E49-A450-97054E8F9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A2865E-55D9-E549-9B67-16199EA94144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US"/>
              <a:t>Go to "Insert &gt; Header &amp; Footer to update" presentation footer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496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(left heade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AADAF9-BC53-884E-B2D8-0350CEE0BF8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914400" y="6534205"/>
            <a:ext cx="310552" cy="123111"/>
          </a:xfrm>
          <a:prstGeom prst="rect">
            <a:avLst/>
          </a:prstGeom>
        </p:spPr>
        <p:txBody>
          <a:bodyPr/>
          <a:lstStyle/>
          <a:p>
            <a:fld id="{A40F6220-3843-4368-9AEB-1A179F7BFCD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97C97838-F2D5-724E-AF07-B71A54887058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914400" y="1554480"/>
            <a:ext cx="10363200" cy="221599"/>
          </a:xfrm>
        </p:spPr>
        <p:txBody>
          <a:bodyPr tIns="0" bIns="0"/>
          <a:lstStyle>
            <a:lvl1pPr algn="l">
              <a:defRPr sz="1600">
                <a:solidFill>
                  <a:schemeClr val="accent2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insert 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DC1019-5A70-A84F-B14B-CE57106633B0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914400" y="2286000"/>
            <a:ext cx="10363200" cy="36576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37FF32-DB0D-3E49-A450-97054E8F9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A2865E-55D9-E549-9B67-16199EA94144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US"/>
              <a:t>Go to "Insert &gt; Header &amp; Footer to update" presentation footer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430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985665"/>
            <a:ext cx="9448800" cy="60362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294391"/>
            <a:ext cx="10360152" cy="1835374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ADA692E-7A0B-E84C-B547-1335F423CEE1}"/>
              </a:ext>
            </a:extLst>
          </p:cNvPr>
          <p:cNvGrpSpPr/>
          <p:nvPr userDrawn="1"/>
        </p:nvGrpSpPr>
        <p:grpSpPr>
          <a:xfrm>
            <a:off x="10470382" y="5128298"/>
            <a:ext cx="1721618" cy="1729701"/>
            <a:chOff x="10470382" y="5128298"/>
            <a:chExt cx="1721618" cy="1729701"/>
          </a:xfrm>
        </p:grpSpPr>
        <p:pic>
          <p:nvPicPr>
            <p:cNvPr id="7" name="Graphic 6">
              <a:extLst>
                <a:ext uri="{FF2B5EF4-FFF2-40B4-BE49-F238E27FC236}">
                  <a16:creationId xmlns:a16="http://schemas.microsoft.com/office/drawing/2014/main" id="{0031048F-2E2F-C646-B4B7-6FAFD1F7F7D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10466340" y="5132340"/>
              <a:ext cx="1729701" cy="1721618"/>
            </a:xfrm>
            <a:prstGeom prst="rect">
              <a:avLst/>
            </a:prstGeom>
          </p:spPr>
        </p:pic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A842968F-56E7-CB42-AA28-6D62F2D2B4B9}"/>
                </a:ext>
              </a:extLst>
            </p:cNvPr>
            <p:cNvSpPr>
              <a:spLocks noChangeAspect="1" noEditPoints="1"/>
            </p:cNvSpPr>
            <p:nvPr userDrawn="1"/>
          </p:nvSpPr>
          <p:spPr bwMode="auto">
            <a:xfrm>
              <a:off x="11667504" y="6354453"/>
              <a:ext cx="358880" cy="359503"/>
            </a:xfrm>
            <a:custGeom>
              <a:avLst/>
              <a:gdLst>
                <a:gd name="T0" fmla="*/ 1304 w 2608"/>
                <a:gd name="T1" fmla="*/ 104 h 2608"/>
                <a:gd name="T2" fmla="*/ 2504 w 2608"/>
                <a:gd name="T3" fmla="*/ 1304 h 2608"/>
                <a:gd name="T4" fmla="*/ 1304 w 2608"/>
                <a:gd name="T5" fmla="*/ 2504 h 2608"/>
                <a:gd name="T6" fmla="*/ 104 w 2608"/>
                <a:gd name="T7" fmla="*/ 1304 h 2608"/>
                <a:gd name="T8" fmla="*/ 1304 w 2608"/>
                <a:gd name="T9" fmla="*/ 104 h 2608"/>
                <a:gd name="T10" fmla="*/ 1304 w 2608"/>
                <a:gd name="T11" fmla="*/ 0 h 2608"/>
                <a:gd name="T12" fmla="*/ 0 w 2608"/>
                <a:gd name="T13" fmla="*/ 1304 h 2608"/>
                <a:gd name="T14" fmla="*/ 1304 w 2608"/>
                <a:gd name="T15" fmla="*/ 2608 h 2608"/>
                <a:gd name="T16" fmla="*/ 2608 w 2608"/>
                <a:gd name="T17" fmla="*/ 1304 h 2608"/>
                <a:gd name="T18" fmla="*/ 1304 w 2608"/>
                <a:gd name="T19" fmla="*/ 0 h 2608"/>
                <a:gd name="T20" fmla="*/ 1760 w 2608"/>
                <a:gd name="T21" fmla="*/ 406 h 2608"/>
                <a:gd name="T22" fmla="*/ 1067 w 2608"/>
                <a:gd name="T23" fmla="*/ 645 h 2608"/>
                <a:gd name="T24" fmla="*/ 1067 w 2608"/>
                <a:gd name="T25" fmla="*/ 469 h 2608"/>
                <a:gd name="T26" fmla="*/ 758 w 2608"/>
                <a:gd name="T27" fmla="*/ 469 h 2608"/>
                <a:gd name="T28" fmla="*/ 758 w 2608"/>
                <a:gd name="T29" fmla="*/ 751 h 2608"/>
                <a:gd name="T30" fmla="*/ 515 w 2608"/>
                <a:gd name="T31" fmla="*/ 835 h 2608"/>
                <a:gd name="T32" fmla="*/ 277 w 2608"/>
                <a:gd name="T33" fmla="*/ 1379 h 2608"/>
                <a:gd name="T34" fmla="*/ 303 w 2608"/>
                <a:gd name="T35" fmla="*/ 1523 h 2608"/>
                <a:gd name="T36" fmla="*/ 675 w 2608"/>
                <a:gd name="T37" fmla="*/ 1474 h 2608"/>
                <a:gd name="T38" fmla="*/ 1918 w 2608"/>
                <a:gd name="T39" fmla="*/ 2185 h 2608"/>
                <a:gd name="T40" fmla="*/ 1986 w 2608"/>
                <a:gd name="T41" fmla="*/ 2142 h 2608"/>
                <a:gd name="T42" fmla="*/ 1840 w 2608"/>
                <a:gd name="T43" fmla="*/ 1938 h 2608"/>
                <a:gd name="T44" fmla="*/ 1840 w 2608"/>
                <a:gd name="T45" fmla="*/ 1478 h 2608"/>
                <a:gd name="T46" fmla="*/ 1534 w 2608"/>
                <a:gd name="T47" fmla="*/ 1423 h 2608"/>
                <a:gd name="T48" fmla="*/ 1534 w 2608"/>
                <a:gd name="T49" fmla="*/ 1661 h 2608"/>
                <a:gd name="T50" fmla="*/ 792 w 2608"/>
                <a:gd name="T51" fmla="*/ 1399 h 2608"/>
                <a:gd name="T52" fmla="*/ 1747 w 2608"/>
                <a:gd name="T53" fmla="*/ 577 h 2608"/>
                <a:gd name="T54" fmla="*/ 2105 w 2608"/>
                <a:gd name="T55" fmla="*/ 1399 h 2608"/>
                <a:gd name="T56" fmla="*/ 2200 w 2608"/>
                <a:gd name="T57" fmla="*/ 1417 h 2608"/>
                <a:gd name="T58" fmla="*/ 1760 w 2608"/>
                <a:gd name="T59" fmla="*/ 406 h 2608"/>
                <a:gd name="T60" fmla="*/ 1614 w 2608"/>
                <a:gd name="T61" fmla="*/ 1518 h 2608"/>
                <a:gd name="T62" fmla="*/ 1761 w 2608"/>
                <a:gd name="T63" fmla="*/ 1545 h 2608"/>
                <a:gd name="T64" fmla="*/ 1761 w 2608"/>
                <a:gd name="T65" fmla="*/ 1850 h 2608"/>
                <a:gd name="T66" fmla="*/ 1614 w 2608"/>
                <a:gd name="T67" fmla="*/ 1719 h 2608"/>
                <a:gd name="T68" fmla="*/ 1614 w 2608"/>
                <a:gd name="T69" fmla="*/ 1518 h 2608"/>
                <a:gd name="T70" fmla="*/ 360 w 2608"/>
                <a:gd name="T71" fmla="*/ 1387 h 2608"/>
                <a:gd name="T72" fmla="*/ 574 w 2608"/>
                <a:gd name="T73" fmla="*/ 899 h 2608"/>
                <a:gd name="T74" fmla="*/ 838 w 2608"/>
                <a:gd name="T75" fmla="*/ 808 h 2608"/>
                <a:gd name="T76" fmla="*/ 838 w 2608"/>
                <a:gd name="T77" fmla="*/ 549 h 2608"/>
                <a:gd name="T78" fmla="*/ 988 w 2608"/>
                <a:gd name="T79" fmla="*/ 549 h 2608"/>
                <a:gd name="T80" fmla="*/ 988 w 2608"/>
                <a:gd name="T81" fmla="*/ 756 h 2608"/>
                <a:gd name="T82" fmla="*/ 1687 w 2608"/>
                <a:gd name="T83" fmla="*/ 515 h 2608"/>
                <a:gd name="T84" fmla="*/ 360 w 2608"/>
                <a:gd name="T85" fmla="*/ 1387 h 2608"/>
                <a:gd name="T86" fmla="*/ 1693 w 2608"/>
                <a:gd name="T87" fmla="*/ 1080 h 2608"/>
                <a:gd name="T88" fmla="*/ 1761 w 2608"/>
                <a:gd name="T89" fmla="*/ 1092 h 2608"/>
                <a:gd name="T90" fmla="*/ 1761 w 2608"/>
                <a:gd name="T91" fmla="*/ 1230 h 2608"/>
                <a:gd name="T92" fmla="*/ 1693 w 2608"/>
                <a:gd name="T93" fmla="*/ 1218 h 2608"/>
                <a:gd name="T94" fmla="*/ 1693 w 2608"/>
                <a:gd name="T95" fmla="*/ 1080 h 2608"/>
                <a:gd name="T96" fmla="*/ 1614 w 2608"/>
                <a:gd name="T97" fmla="*/ 985 h 2608"/>
                <a:gd name="T98" fmla="*/ 1614 w 2608"/>
                <a:gd name="T99" fmla="*/ 1284 h 2608"/>
                <a:gd name="T100" fmla="*/ 1840 w 2608"/>
                <a:gd name="T101" fmla="*/ 1325 h 2608"/>
                <a:gd name="T102" fmla="*/ 1840 w 2608"/>
                <a:gd name="T103" fmla="*/ 1026 h 2608"/>
                <a:gd name="T104" fmla="*/ 1614 w 2608"/>
                <a:gd name="T105" fmla="*/ 985 h 2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608" h="2608">
                  <a:moveTo>
                    <a:pt x="1304" y="104"/>
                  </a:moveTo>
                  <a:cubicBezTo>
                    <a:pt x="1966" y="104"/>
                    <a:pt x="2504" y="642"/>
                    <a:pt x="2504" y="1304"/>
                  </a:cubicBezTo>
                  <a:cubicBezTo>
                    <a:pt x="2504" y="1966"/>
                    <a:pt x="1966" y="2504"/>
                    <a:pt x="1304" y="2504"/>
                  </a:cubicBezTo>
                  <a:cubicBezTo>
                    <a:pt x="642" y="2504"/>
                    <a:pt x="104" y="1966"/>
                    <a:pt x="104" y="1304"/>
                  </a:cubicBezTo>
                  <a:cubicBezTo>
                    <a:pt x="104" y="642"/>
                    <a:pt x="642" y="104"/>
                    <a:pt x="1304" y="104"/>
                  </a:cubicBezTo>
                  <a:moveTo>
                    <a:pt x="1304" y="0"/>
                  </a:moveTo>
                  <a:cubicBezTo>
                    <a:pt x="585" y="0"/>
                    <a:pt x="0" y="585"/>
                    <a:pt x="0" y="1304"/>
                  </a:cubicBezTo>
                  <a:cubicBezTo>
                    <a:pt x="0" y="2023"/>
                    <a:pt x="585" y="2608"/>
                    <a:pt x="1304" y="2608"/>
                  </a:cubicBezTo>
                  <a:cubicBezTo>
                    <a:pt x="2023" y="2608"/>
                    <a:pt x="2608" y="2023"/>
                    <a:pt x="2608" y="1304"/>
                  </a:cubicBezTo>
                  <a:cubicBezTo>
                    <a:pt x="2608" y="585"/>
                    <a:pt x="2023" y="0"/>
                    <a:pt x="1304" y="0"/>
                  </a:cubicBezTo>
                  <a:close/>
                  <a:moveTo>
                    <a:pt x="1760" y="406"/>
                  </a:moveTo>
                  <a:cubicBezTo>
                    <a:pt x="1067" y="645"/>
                    <a:pt x="1067" y="645"/>
                    <a:pt x="1067" y="645"/>
                  </a:cubicBezTo>
                  <a:cubicBezTo>
                    <a:pt x="1067" y="469"/>
                    <a:pt x="1067" y="469"/>
                    <a:pt x="1067" y="469"/>
                  </a:cubicBezTo>
                  <a:cubicBezTo>
                    <a:pt x="758" y="469"/>
                    <a:pt x="758" y="469"/>
                    <a:pt x="758" y="469"/>
                  </a:cubicBezTo>
                  <a:cubicBezTo>
                    <a:pt x="758" y="751"/>
                    <a:pt x="758" y="751"/>
                    <a:pt x="758" y="751"/>
                  </a:cubicBezTo>
                  <a:cubicBezTo>
                    <a:pt x="515" y="835"/>
                    <a:pt x="515" y="835"/>
                    <a:pt x="515" y="835"/>
                  </a:cubicBezTo>
                  <a:cubicBezTo>
                    <a:pt x="277" y="1379"/>
                    <a:pt x="277" y="1379"/>
                    <a:pt x="277" y="1379"/>
                  </a:cubicBezTo>
                  <a:cubicBezTo>
                    <a:pt x="279" y="1387"/>
                    <a:pt x="303" y="1523"/>
                    <a:pt x="303" y="1523"/>
                  </a:cubicBezTo>
                  <a:cubicBezTo>
                    <a:pt x="422" y="1491"/>
                    <a:pt x="546" y="1474"/>
                    <a:pt x="675" y="1474"/>
                  </a:cubicBezTo>
                  <a:cubicBezTo>
                    <a:pt x="1203" y="1474"/>
                    <a:pt x="1666" y="1760"/>
                    <a:pt x="1918" y="2185"/>
                  </a:cubicBezTo>
                  <a:cubicBezTo>
                    <a:pt x="1986" y="2142"/>
                    <a:pt x="1986" y="2142"/>
                    <a:pt x="1986" y="2142"/>
                  </a:cubicBezTo>
                  <a:cubicBezTo>
                    <a:pt x="1943" y="2070"/>
                    <a:pt x="1894" y="2002"/>
                    <a:pt x="1840" y="1938"/>
                  </a:cubicBezTo>
                  <a:cubicBezTo>
                    <a:pt x="1840" y="1478"/>
                    <a:pt x="1840" y="1478"/>
                    <a:pt x="1840" y="1478"/>
                  </a:cubicBezTo>
                  <a:cubicBezTo>
                    <a:pt x="1534" y="1423"/>
                    <a:pt x="1534" y="1423"/>
                    <a:pt x="1534" y="1423"/>
                  </a:cubicBezTo>
                  <a:cubicBezTo>
                    <a:pt x="1534" y="1661"/>
                    <a:pt x="1534" y="1661"/>
                    <a:pt x="1534" y="1661"/>
                  </a:cubicBezTo>
                  <a:cubicBezTo>
                    <a:pt x="1320" y="1514"/>
                    <a:pt x="1067" y="1420"/>
                    <a:pt x="792" y="1399"/>
                  </a:cubicBezTo>
                  <a:cubicBezTo>
                    <a:pt x="1217" y="1271"/>
                    <a:pt x="1567" y="971"/>
                    <a:pt x="1747" y="577"/>
                  </a:cubicBezTo>
                  <a:cubicBezTo>
                    <a:pt x="2105" y="1399"/>
                    <a:pt x="2105" y="1399"/>
                    <a:pt x="2105" y="1399"/>
                  </a:cubicBezTo>
                  <a:cubicBezTo>
                    <a:pt x="2200" y="1417"/>
                    <a:pt x="2200" y="1417"/>
                    <a:pt x="2200" y="1417"/>
                  </a:cubicBezTo>
                  <a:lnTo>
                    <a:pt x="1760" y="406"/>
                  </a:lnTo>
                  <a:close/>
                  <a:moveTo>
                    <a:pt x="1614" y="1518"/>
                  </a:moveTo>
                  <a:cubicBezTo>
                    <a:pt x="1761" y="1545"/>
                    <a:pt x="1761" y="1545"/>
                    <a:pt x="1761" y="1545"/>
                  </a:cubicBezTo>
                  <a:cubicBezTo>
                    <a:pt x="1761" y="1850"/>
                    <a:pt x="1761" y="1850"/>
                    <a:pt x="1761" y="1850"/>
                  </a:cubicBezTo>
                  <a:cubicBezTo>
                    <a:pt x="1715" y="1804"/>
                    <a:pt x="1666" y="1760"/>
                    <a:pt x="1614" y="1719"/>
                  </a:cubicBezTo>
                  <a:lnTo>
                    <a:pt x="1614" y="1518"/>
                  </a:lnTo>
                  <a:close/>
                  <a:moveTo>
                    <a:pt x="360" y="1387"/>
                  </a:moveTo>
                  <a:cubicBezTo>
                    <a:pt x="574" y="899"/>
                    <a:pt x="574" y="899"/>
                    <a:pt x="574" y="899"/>
                  </a:cubicBezTo>
                  <a:cubicBezTo>
                    <a:pt x="838" y="808"/>
                    <a:pt x="838" y="808"/>
                    <a:pt x="838" y="808"/>
                  </a:cubicBezTo>
                  <a:cubicBezTo>
                    <a:pt x="838" y="549"/>
                    <a:pt x="838" y="549"/>
                    <a:pt x="838" y="549"/>
                  </a:cubicBezTo>
                  <a:cubicBezTo>
                    <a:pt x="988" y="549"/>
                    <a:pt x="988" y="549"/>
                    <a:pt x="988" y="549"/>
                  </a:cubicBezTo>
                  <a:cubicBezTo>
                    <a:pt x="988" y="756"/>
                    <a:pt x="988" y="756"/>
                    <a:pt x="988" y="756"/>
                  </a:cubicBezTo>
                  <a:cubicBezTo>
                    <a:pt x="1687" y="515"/>
                    <a:pt x="1687" y="515"/>
                    <a:pt x="1687" y="515"/>
                  </a:cubicBezTo>
                  <a:cubicBezTo>
                    <a:pt x="1467" y="1024"/>
                    <a:pt x="950" y="1375"/>
                    <a:pt x="360" y="1387"/>
                  </a:cubicBezTo>
                  <a:close/>
                  <a:moveTo>
                    <a:pt x="1693" y="1080"/>
                  </a:moveTo>
                  <a:cubicBezTo>
                    <a:pt x="1761" y="1092"/>
                    <a:pt x="1761" y="1092"/>
                    <a:pt x="1761" y="1092"/>
                  </a:cubicBezTo>
                  <a:cubicBezTo>
                    <a:pt x="1761" y="1230"/>
                    <a:pt x="1761" y="1230"/>
                    <a:pt x="1761" y="1230"/>
                  </a:cubicBezTo>
                  <a:cubicBezTo>
                    <a:pt x="1693" y="1218"/>
                    <a:pt x="1693" y="1218"/>
                    <a:pt x="1693" y="1218"/>
                  </a:cubicBezTo>
                  <a:cubicBezTo>
                    <a:pt x="1693" y="1080"/>
                    <a:pt x="1693" y="1080"/>
                    <a:pt x="1693" y="1080"/>
                  </a:cubicBezTo>
                  <a:moveTo>
                    <a:pt x="1614" y="985"/>
                  </a:moveTo>
                  <a:cubicBezTo>
                    <a:pt x="1614" y="1284"/>
                    <a:pt x="1614" y="1284"/>
                    <a:pt x="1614" y="1284"/>
                  </a:cubicBezTo>
                  <a:cubicBezTo>
                    <a:pt x="1840" y="1325"/>
                    <a:pt x="1840" y="1325"/>
                    <a:pt x="1840" y="1325"/>
                  </a:cubicBezTo>
                  <a:cubicBezTo>
                    <a:pt x="1840" y="1026"/>
                    <a:pt x="1840" y="1026"/>
                    <a:pt x="1840" y="1026"/>
                  </a:cubicBezTo>
                  <a:cubicBezTo>
                    <a:pt x="1614" y="985"/>
                    <a:pt x="1614" y="985"/>
                    <a:pt x="1614" y="985"/>
                  </a:cubicBezTo>
                  <a:close/>
                </a:path>
              </a:pathLst>
            </a:custGeom>
            <a:solidFill>
              <a:srgbClr val="05314D">
                <a:alpha val="8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16593613"/>
      </p:ext>
    </p:extLst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spcAft>
          <a:spcPts val="1200"/>
        </a:spcAft>
        <a:buNone/>
        <a:defRPr sz="4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283464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573088" indent="-287338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860425" indent="-287338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147763" indent="-287338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440">
          <p15:clr>
            <a:srgbClr val="F26B43"/>
          </p15:clr>
        </p15:guide>
        <p15:guide id="2" pos="576">
          <p15:clr>
            <a:srgbClr val="F26B43"/>
          </p15:clr>
        </p15:guide>
        <p15:guide id="3" orient="horz" pos="1200">
          <p15:clr>
            <a:srgbClr val="F26B43"/>
          </p15:clr>
        </p15:guide>
        <p15:guide id="4" orient="horz" pos="576">
          <p15:clr>
            <a:srgbClr val="F26B43"/>
          </p15:clr>
        </p15:guide>
        <p15:guide id="6" orient="horz" pos="4032" userDrawn="1">
          <p15:clr>
            <a:srgbClr val="F26B43"/>
          </p15:clr>
        </p15:guide>
        <p15:guide id="7" orient="horz" pos="4224" userDrawn="1">
          <p15:clr>
            <a:srgbClr val="F26B43"/>
          </p15:clr>
        </p15:guide>
        <p15:guide id="8" pos="1992">
          <p15:clr>
            <a:srgbClr val="F26B43"/>
          </p15:clr>
        </p15:guide>
        <p15:guide id="9" pos="2280">
          <p15:clr>
            <a:srgbClr val="F26B43"/>
          </p15:clr>
        </p15:guide>
        <p15:guide id="10" pos="3696">
          <p15:clr>
            <a:srgbClr val="F26B43"/>
          </p15:clr>
        </p15:guide>
        <p15:guide id="11" pos="3984">
          <p15:clr>
            <a:srgbClr val="F26B43"/>
          </p15:clr>
        </p15:guide>
        <p15:guide id="12" pos="5400">
          <p15:clr>
            <a:srgbClr val="F26B43"/>
          </p15:clr>
        </p15:guide>
        <p15:guide id="13" pos="5688">
          <p15:clr>
            <a:srgbClr val="F26B43"/>
          </p15:clr>
        </p15:guide>
        <p15:guide id="16" pos="7104">
          <p15:clr>
            <a:srgbClr val="F26B43"/>
          </p15:clr>
        </p15:guide>
        <p15:guide id="17" pos="864">
          <p15:clr>
            <a:srgbClr val="9FCC3B"/>
          </p15:clr>
        </p15:guide>
        <p15:guide id="18" pos="3840">
          <p15:clr>
            <a:srgbClr val="9FCC3B"/>
          </p15:clr>
        </p15:guide>
        <p15:guide id="19" pos="6528">
          <p15:clr>
            <a:srgbClr val="9FCC3B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914400"/>
            <a:ext cx="10360152" cy="68525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835770"/>
            <a:ext cx="10360152" cy="1530675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CEED45-C59F-9743-BD9C-BD9B387DCA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4400" y="6323853"/>
            <a:ext cx="4114800" cy="18669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lang="en-US" sz="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/>
              <a:t>Review READ ME intro slides to update your confidentiality footer</a:t>
            </a:r>
          </a:p>
        </p:txBody>
      </p:sp>
    </p:spTree>
    <p:extLst>
      <p:ext uri="{BB962C8B-B14F-4D97-AF65-F5344CB8AC3E}">
        <p14:creationId xmlns:p14="http://schemas.microsoft.com/office/powerpoint/2010/main" val="3829680719"/>
      </p:ext>
    </p:extLst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defTabSz="914400" rtl="0" eaLnBrk="1" latinLnBrk="0" hangingPunct="1">
        <a:lnSpc>
          <a:spcPct val="70000"/>
        </a:lnSpc>
        <a:spcBef>
          <a:spcPct val="0"/>
        </a:spcBef>
        <a:spcAft>
          <a:spcPts val="1200"/>
        </a:spcAft>
        <a:buNone/>
        <a:defRPr sz="60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9525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73088" indent="-287338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0425" indent="-287338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147763" indent="-287338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440">
          <p15:clr>
            <a:srgbClr val="F26B43"/>
          </p15:clr>
        </p15:guide>
        <p15:guide id="2" pos="576">
          <p15:clr>
            <a:srgbClr val="F26B43"/>
          </p15:clr>
        </p15:guide>
        <p15:guide id="3" orient="horz" pos="1200">
          <p15:clr>
            <a:srgbClr val="F26B43"/>
          </p15:clr>
        </p15:guide>
        <p15:guide id="4" orient="horz" pos="576">
          <p15:clr>
            <a:srgbClr val="F26B43"/>
          </p15:clr>
        </p15:guide>
        <p15:guide id="6" orient="horz" pos="3888">
          <p15:clr>
            <a:srgbClr val="F26B43"/>
          </p15:clr>
        </p15:guide>
        <p15:guide id="7" orient="horz" pos="4032">
          <p15:clr>
            <a:srgbClr val="F26B43"/>
          </p15:clr>
        </p15:guide>
        <p15:guide id="8" pos="1992">
          <p15:clr>
            <a:srgbClr val="F26B43"/>
          </p15:clr>
        </p15:guide>
        <p15:guide id="9" pos="2280">
          <p15:clr>
            <a:srgbClr val="F26B43"/>
          </p15:clr>
        </p15:guide>
        <p15:guide id="10" pos="3696">
          <p15:clr>
            <a:srgbClr val="F26B43"/>
          </p15:clr>
        </p15:guide>
        <p15:guide id="11" pos="3984">
          <p15:clr>
            <a:srgbClr val="F26B43"/>
          </p15:clr>
        </p15:guide>
        <p15:guide id="12" pos="5400">
          <p15:clr>
            <a:srgbClr val="F26B43"/>
          </p15:clr>
        </p15:guide>
        <p15:guide id="13" pos="5688">
          <p15:clr>
            <a:srgbClr val="F26B43"/>
          </p15:clr>
        </p15:guide>
        <p15:guide id="15" pos="6720">
          <p15:clr>
            <a:srgbClr val="9FCC3B"/>
          </p15:clr>
        </p15:guide>
        <p15:guide id="16" pos="7152">
          <p15:clr>
            <a:srgbClr val="F26B43"/>
          </p15:clr>
        </p15:guide>
        <p15:guide id="17" pos="864">
          <p15:clr>
            <a:srgbClr val="9FCC3B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914400"/>
            <a:ext cx="9906000" cy="75450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977862"/>
            <a:ext cx="10360152" cy="1530675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491699-32E7-1748-B869-5DE37EF5F9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35024" y="6547104"/>
            <a:ext cx="4114800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>
              <a:defRPr lang="en-US" sz="800" b="0" i="0" baseline="0">
                <a:solidFill>
                  <a:schemeClr val="tx2"/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r>
              <a:rPr lang="en-US"/>
              <a:t>Go to "Insert &gt; Header &amp; Footer to update" presentation footer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F9B322E-811A-3F4A-BADF-F5C6C20A04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4400" y="6534205"/>
            <a:ext cx="310552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lang="en-US" sz="800" b="0" i="0" baseline="0" smtClean="0">
                <a:solidFill>
                  <a:schemeClr val="tx2"/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fld id="{A40F6220-3843-4368-9AEB-1A179F7BFCD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954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hf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spcAft>
          <a:spcPts val="1200"/>
        </a:spcAft>
        <a:buNone/>
        <a:defRPr sz="60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83464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73088" indent="-287338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0425" indent="-287338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147763" indent="-287338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440">
          <p15:clr>
            <a:srgbClr val="F26B43"/>
          </p15:clr>
        </p15:guide>
        <p15:guide id="2" pos="576">
          <p15:clr>
            <a:srgbClr val="F26B43"/>
          </p15:clr>
        </p15:guide>
        <p15:guide id="3" orient="horz" pos="1200">
          <p15:clr>
            <a:srgbClr val="F26B43"/>
          </p15:clr>
        </p15:guide>
        <p15:guide id="4" orient="horz" pos="576">
          <p15:clr>
            <a:srgbClr val="F26B43"/>
          </p15:clr>
        </p15:guide>
        <p15:guide id="6" orient="horz" pos="4032" userDrawn="1">
          <p15:clr>
            <a:srgbClr val="F26B43"/>
          </p15:clr>
        </p15:guide>
        <p15:guide id="7" orient="horz" pos="4224" userDrawn="1">
          <p15:clr>
            <a:srgbClr val="F26B43"/>
          </p15:clr>
        </p15:guide>
        <p15:guide id="8" pos="1992">
          <p15:clr>
            <a:srgbClr val="F26B43"/>
          </p15:clr>
        </p15:guide>
        <p15:guide id="9" pos="2280">
          <p15:clr>
            <a:srgbClr val="F26B43"/>
          </p15:clr>
        </p15:guide>
        <p15:guide id="10" pos="3696">
          <p15:clr>
            <a:srgbClr val="F26B43"/>
          </p15:clr>
        </p15:guide>
        <p15:guide id="11" pos="3984">
          <p15:clr>
            <a:srgbClr val="F26B43"/>
          </p15:clr>
        </p15:guide>
        <p15:guide id="12" pos="5400">
          <p15:clr>
            <a:srgbClr val="F26B43"/>
          </p15:clr>
        </p15:guide>
        <p15:guide id="13" pos="5688">
          <p15:clr>
            <a:srgbClr val="F26B43"/>
          </p15:clr>
        </p15:guide>
        <p15:guide id="16" pos="7104" userDrawn="1">
          <p15:clr>
            <a:srgbClr val="F26B43"/>
          </p15:clr>
        </p15:guide>
        <p15:guide id="17" pos="864">
          <p15:clr>
            <a:srgbClr val="9FCC3B"/>
          </p15:clr>
        </p15:guide>
        <p15:guide id="18" pos="6816" userDrawn="1">
          <p15:clr>
            <a:srgbClr val="9FCC3B"/>
          </p15:clr>
        </p15:guide>
        <p15:guide id="19" pos="3840" userDrawn="1">
          <p15:clr>
            <a:srgbClr val="9FCC3B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FA55E039-A429-C442-ACD0-D0675B3EACE7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26D0A0B-216D-5944-97C5-039A6F894176}"/>
                </a:ext>
              </a:extLst>
            </p:cNvPr>
            <p:cNvCxnSpPr/>
            <p:nvPr userDrawn="1"/>
          </p:nvCxnSpPr>
          <p:spPr>
            <a:xfrm>
              <a:off x="0" y="914400"/>
              <a:ext cx="12192000" cy="0"/>
            </a:xfrm>
            <a:prstGeom prst="line">
              <a:avLst/>
            </a:prstGeom>
            <a:ln>
              <a:noFill/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9E4CB5E-9C59-2447-9792-5F62829DB55B}"/>
                </a:ext>
              </a:extLst>
            </p:cNvPr>
            <p:cNvCxnSpPr/>
            <p:nvPr userDrawn="1"/>
          </p:nvCxnSpPr>
          <p:spPr>
            <a:xfrm>
              <a:off x="0" y="5943600"/>
              <a:ext cx="12192000" cy="0"/>
            </a:xfrm>
            <a:prstGeom prst="line">
              <a:avLst/>
            </a:prstGeom>
            <a:ln>
              <a:noFill/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45C8643-E91A-D247-B5F5-CEFC39CFE7D8}"/>
                </a:ext>
              </a:extLst>
            </p:cNvPr>
            <p:cNvCxnSpPr/>
            <p:nvPr userDrawn="1"/>
          </p:nvCxnSpPr>
          <p:spPr>
            <a:xfrm>
              <a:off x="914400" y="0"/>
              <a:ext cx="0" cy="6858000"/>
            </a:xfrm>
            <a:prstGeom prst="line">
              <a:avLst/>
            </a:prstGeom>
            <a:ln>
              <a:noFill/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92A6396-8385-054F-9844-A4D7D2CBFF7D}"/>
                </a:ext>
              </a:extLst>
            </p:cNvPr>
            <p:cNvCxnSpPr/>
            <p:nvPr userDrawn="1"/>
          </p:nvCxnSpPr>
          <p:spPr>
            <a:xfrm>
              <a:off x="11274552" y="0"/>
              <a:ext cx="0" cy="6858000"/>
            </a:xfrm>
            <a:prstGeom prst="line">
              <a:avLst/>
            </a:prstGeom>
            <a:ln>
              <a:noFill/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3F7051DF-EAEC-FC41-B2CA-CD9681EA1856}"/>
                </a:ext>
              </a:extLst>
            </p:cNvPr>
            <p:cNvGrpSpPr/>
            <p:nvPr userDrawn="1"/>
          </p:nvGrpSpPr>
          <p:grpSpPr>
            <a:xfrm>
              <a:off x="5865876" y="0"/>
              <a:ext cx="457200" cy="6858000"/>
              <a:chOff x="5879592" y="0"/>
              <a:chExt cx="457200" cy="6858000"/>
            </a:xfrm>
          </p:grpSpPr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310850C7-9ED2-154B-B44E-89813091109B}"/>
                  </a:ext>
                </a:extLst>
              </p:cNvPr>
              <p:cNvCxnSpPr/>
              <p:nvPr userDrawn="1"/>
            </p:nvCxnSpPr>
            <p:spPr>
              <a:xfrm>
                <a:off x="5879592" y="0"/>
                <a:ext cx="0" cy="6858000"/>
              </a:xfrm>
              <a:prstGeom prst="line">
                <a:avLst/>
              </a:prstGeom>
              <a:ln>
                <a:noFill/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4245E171-0A5A-1844-A8C1-5307AC2CEAD1}"/>
                  </a:ext>
                </a:extLst>
              </p:cNvPr>
              <p:cNvCxnSpPr/>
              <p:nvPr userDrawn="1"/>
            </p:nvCxnSpPr>
            <p:spPr>
              <a:xfrm>
                <a:off x="6336792" y="0"/>
                <a:ext cx="0" cy="6858000"/>
              </a:xfrm>
              <a:prstGeom prst="line">
                <a:avLst/>
              </a:prstGeom>
              <a:ln>
                <a:noFill/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C084CA50-6D09-F047-9D4E-C1BD9B06F797}"/>
                </a:ext>
              </a:extLst>
            </p:cNvPr>
            <p:cNvGrpSpPr/>
            <p:nvPr userDrawn="1"/>
          </p:nvGrpSpPr>
          <p:grpSpPr>
            <a:xfrm>
              <a:off x="8570214" y="0"/>
              <a:ext cx="457200" cy="6858000"/>
              <a:chOff x="8700516" y="0"/>
              <a:chExt cx="457200" cy="6858000"/>
            </a:xfrm>
          </p:grpSpPr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46E8B5A0-B531-DA4F-86A7-19DE9C47125F}"/>
                  </a:ext>
                </a:extLst>
              </p:cNvPr>
              <p:cNvCxnSpPr/>
              <p:nvPr userDrawn="1"/>
            </p:nvCxnSpPr>
            <p:spPr>
              <a:xfrm>
                <a:off x="8700516" y="0"/>
                <a:ext cx="0" cy="6858000"/>
              </a:xfrm>
              <a:prstGeom prst="line">
                <a:avLst/>
              </a:prstGeom>
              <a:ln>
                <a:noFill/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D94EB04-8861-8E4B-A595-003BAC68B37E}"/>
                  </a:ext>
                </a:extLst>
              </p:cNvPr>
              <p:cNvCxnSpPr/>
              <p:nvPr userDrawn="1"/>
            </p:nvCxnSpPr>
            <p:spPr>
              <a:xfrm>
                <a:off x="9157716" y="0"/>
                <a:ext cx="0" cy="6858000"/>
              </a:xfrm>
              <a:prstGeom prst="line">
                <a:avLst/>
              </a:prstGeom>
              <a:ln>
                <a:noFill/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D3F18B97-042D-6B4C-9600-F68A070A658C}"/>
                </a:ext>
              </a:extLst>
            </p:cNvPr>
            <p:cNvGrpSpPr/>
            <p:nvPr userDrawn="1"/>
          </p:nvGrpSpPr>
          <p:grpSpPr>
            <a:xfrm>
              <a:off x="3161538" y="0"/>
              <a:ext cx="457200" cy="6858000"/>
              <a:chOff x="3058668" y="0"/>
              <a:chExt cx="457200" cy="6858000"/>
            </a:xfrm>
          </p:grpSpPr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66816F39-63ED-0047-A80C-05054CEBCFBD}"/>
                  </a:ext>
                </a:extLst>
              </p:cNvPr>
              <p:cNvCxnSpPr/>
              <p:nvPr userDrawn="1"/>
            </p:nvCxnSpPr>
            <p:spPr>
              <a:xfrm>
                <a:off x="3058668" y="0"/>
                <a:ext cx="0" cy="6858000"/>
              </a:xfrm>
              <a:prstGeom prst="line">
                <a:avLst/>
              </a:prstGeom>
              <a:ln>
                <a:noFill/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9B8ABABD-B69D-6B47-A3FE-280CFC80CDF2}"/>
                  </a:ext>
                </a:extLst>
              </p:cNvPr>
              <p:cNvCxnSpPr/>
              <p:nvPr userDrawn="1"/>
            </p:nvCxnSpPr>
            <p:spPr>
              <a:xfrm>
                <a:off x="3515868" y="0"/>
                <a:ext cx="0" cy="6858000"/>
              </a:xfrm>
              <a:prstGeom prst="line">
                <a:avLst/>
              </a:prstGeom>
              <a:ln>
                <a:noFill/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D8041724-C240-A14E-89B5-C29C72CBEC5F}"/>
                </a:ext>
              </a:extLst>
            </p:cNvPr>
            <p:cNvCxnSpPr/>
            <p:nvPr userDrawn="1"/>
          </p:nvCxnSpPr>
          <p:spPr>
            <a:xfrm>
              <a:off x="0" y="1828800"/>
              <a:ext cx="12192000" cy="0"/>
            </a:xfrm>
            <a:prstGeom prst="line">
              <a:avLst/>
            </a:prstGeom>
            <a:ln>
              <a:noFill/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2D83147-0F24-6F40-ADFD-1B8C607BD5C4}"/>
                </a:ext>
              </a:extLst>
            </p:cNvPr>
            <p:cNvCxnSpPr/>
            <p:nvPr userDrawn="1"/>
          </p:nvCxnSpPr>
          <p:spPr>
            <a:xfrm>
              <a:off x="0" y="2286000"/>
              <a:ext cx="12192000" cy="0"/>
            </a:xfrm>
            <a:prstGeom prst="line">
              <a:avLst/>
            </a:prstGeom>
            <a:ln>
              <a:noFill/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C7FB3C95-2980-4344-AB21-1E322D6D8275}"/>
                </a:ext>
              </a:extLst>
            </p:cNvPr>
            <p:cNvCxnSpPr/>
            <p:nvPr userDrawn="1"/>
          </p:nvCxnSpPr>
          <p:spPr>
            <a:xfrm>
              <a:off x="0" y="6400800"/>
              <a:ext cx="12192000" cy="0"/>
            </a:xfrm>
            <a:prstGeom prst="line">
              <a:avLst/>
            </a:prstGeom>
            <a:ln>
              <a:noFill/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E02B32C-E2F8-0D4C-88FC-6EF7C2AD9327}"/>
                </a:ext>
              </a:extLst>
            </p:cNvPr>
            <p:cNvCxnSpPr/>
            <p:nvPr userDrawn="1"/>
          </p:nvCxnSpPr>
          <p:spPr>
            <a:xfrm>
              <a:off x="0" y="6172200"/>
              <a:ext cx="12192000" cy="0"/>
            </a:xfrm>
            <a:prstGeom prst="line">
              <a:avLst/>
            </a:prstGeom>
            <a:ln>
              <a:noFill/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914400"/>
            <a:ext cx="10360152" cy="60362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835770"/>
            <a:ext cx="10360152" cy="2010807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EEA891F9-C3AE-6F43-8BC5-D7295AF53978}"/>
              </a:ext>
            </a:extLst>
          </p:cNvPr>
          <p:cNvGrpSpPr/>
          <p:nvPr userDrawn="1"/>
        </p:nvGrpSpPr>
        <p:grpSpPr>
          <a:xfrm>
            <a:off x="10470382" y="5128298"/>
            <a:ext cx="1721618" cy="1729701"/>
            <a:chOff x="10470382" y="5128298"/>
            <a:chExt cx="1721618" cy="1729701"/>
          </a:xfrm>
        </p:grpSpPr>
        <p:pic>
          <p:nvPicPr>
            <p:cNvPr id="37" name="Graphic 36">
              <a:extLst>
                <a:ext uri="{FF2B5EF4-FFF2-40B4-BE49-F238E27FC236}">
                  <a16:creationId xmlns:a16="http://schemas.microsoft.com/office/drawing/2014/main" id="{90987021-57E6-F945-891B-B8027475EE5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10466340" y="5132340"/>
              <a:ext cx="1729701" cy="1721618"/>
            </a:xfrm>
            <a:prstGeom prst="rect">
              <a:avLst/>
            </a:prstGeom>
          </p:spPr>
        </p:pic>
        <p:sp>
          <p:nvSpPr>
            <p:cNvPr id="38" name="Freeform 5">
              <a:extLst>
                <a:ext uri="{FF2B5EF4-FFF2-40B4-BE49-F238E27FC236}">
                  <a16:creationId xmlns:a16="http://schemas.microsoft.com/office/drawing/2014/main" id="{8ADDD42F-AF19-6D4D-91D0-79A01E43D218}"/>
                </a:ext>
              </a:extLst>
            </p:cNvPr>
            <p:cNvSpPr>
              <a:spLocks noChangeAspect="1" noEditPoints="1"/>
            </p:cNvSpPr>
            <p:nvPr userDrawn="1"/>
          </p:nvSpPr>
          <p:spPr bwMode="auto">
            <a:xfrm>
              <a:off x="11667504" y="6354453"/>
              <a:ext cx="358880" cy="359503"/>
            </a:xfrm>
            <a:custGeom>
              <a:avLst/>
              <a:gdLst>
                <a:gd name="T0" fmla="*/ 1304 w 2608"/>
                <a:gd name="T1" fmla="*/ 104 h 2608"/>
                <a:gd name="T2" fmla="*/ 2504 w 2608"/>
                <a:gd name="T3" fmla="*/ 1304 h 2608"/>
                <a:gd name="T4" fmla="*/ 1304 w 2608"/>
                <a:gd name="T5" fmla="*/ 2504 h 2608"/>
                <a:gd name="T6" fmla="*/ 104 w 2608"/>
                <a:gd name="T7" fmla="*/ 1304 h 2608"/>
                <a:gd name="T8" fmla="*/ 1304 w 2608"/>
                <a:gd name="T9" fmla="*/ 104 h 2608"/>
                <a:gd name="T10" fmla="*/ 1304 w 2608"/>
                <a:gd name="T11" fmla="*/ 0 h 2608"/>
                <a:gd name="T12" fmla="*/ 0 w 2608"/>
                <a:gd name="T13" fmla="*/ 1304 h 2608"/>
                <a:gd name="T14" fmla="*/ 1304 w 2608"/>
                <a:gd name="T15" fmla="*/ 2608 h 2608"/>
                <a:gd name="T16" fmla="*/ 2608 w 2608"/>
                <a:gd name="T17" fmla="*/ 1304 h 2608"/>
                <a:gd name="T18" fmla="*/ 1304 w 2608"/>
                <a:gd name="T19" fmla="*/ 0 h 2608"/>
                <a:gd name="T20" fmla="*/ 1760 w 2608"/>
                <a:gd name="T21" fmla="*/ 406 h 2608"/>
                <a:gd name="T22" fmla="*/ 1067 w 2608"/>
                <a:gd name="T23" fmla="*/ 645 h 2608"/>
                <a:gd name="T24" fmla="*/ 1067 w 2608"/>
                <a:gd name="T25" fmla="*/ 469 h 2608"/>
                <a:gd name="T26" fmla="*/ 758 w 2608"/>
                <a:gd name="T27" fmla="*/ 469 h 2608"/>
                <a:gd name="T28" fmla="*/ 758 w 2608"/>
                <a:gd name="T29" fmla="*/ 751 h 2608"/>
                <a:gd name="T30" fmla="*/ 515 w 2608"/>
                <a:gd name="T31" fmla="*/ 835 h 2608"/>
                <a:gd name="T32" fmla="*/ 277 w 2608"/>
                <a:gd name="T33" fmla="*/ 1379 h 2608"/>
                <a:gd name="T34" fmla="*/ 303 w 2608"/>
                <a:gd name="T35" fmla="*/ 1523 h 2608"/>
                <a:gd name="T36" fmla="*/ 675 w 2608"/>
                <a:gd name="T37" fmla="*/ 1474 h 2608"/>
                <a:gd name="T38" fmla="*/ 1918 w 2608"/>
                <a:gd name="T39" fmla="*/ 2185 h 2608"/>
                <a:gd name="T40" fmla="*/ 1986 w 2608"/>
                <a:gd name="T41" fmla="*/ 2142 h 2608"/>
                <a:gd name="T42" fmla="*/ 1840 w 2608"/>
                <a:gd name="T43" fmla="*/ 1938 h 2608"/>
                <a:gd name="T44" fmla="*/ 1840 w 2608"/>
                <a:gd name="T45" fmla="*/ 1478 h 2608"/>
                <a:gd name="T46" fmla="*/ 1534 w 2608"/>
                <a:gd name="T47" fmla="*/ 1423 h 2608"/>
                <a:gd name="T48" fmla="*/ 1534 w 2608"/>
                <a:gd name="T49" fmla="*/ 1661 h 2608"/>
                <a:gd name="T50" fmla="*/ 792 w 2608"/>
                <a:gd name="T51" fmla="*/ 1399 h 2608"/>
                <a:gd name="T52" fmla="*/ 1747 w 2608"/>
                <a:gd name="T53" fmla="*/ 577 h 2608"/>
                <a:gd name="T54" fmla="*/ 2105 w 2608"/>
                <a:gd name="T55" fmla="*/ 1399 h 2608"/>
                <a:gd name="T56" fmla="*/ 2200 w 2608"/>
                <a:gd name="T57" fmla="*/ 1417 h 2608"/>
                <a:gd name="T58" fmla="*/ 1760 w 2608"/>
                <a:gd name="T59" fmla="*/ 406 h 2608"/>
                <a:gd name="T60" fmla="*/ 1614 w 2608"/>
                <a:gd name="T61" fmla="*/ 1518 h 2608"/>
                <a:gd name="T62" fmla="*/ 1761 w 2608"/>
                <a:gd name="T63" fmla="*/ 1545 h 2608"/>
                <a:gd name="T64" fmla="*/ 1761 w 2608"/>
                <a:gd name="T65" fmla="*/ 1850 h 2608"/>
                <a:gd name="T66" fmla="*/ 1614 w 2608"/>
                <a:gd name="T67" fmla="*/ 1719 h 2608"/>
                <a:gd name="T68" fmla="*/ 1614 w 2608"/>
                <a:gd name="T69" fmla="*/ 1518 h 2608"/>
                <a:gd name="T70" fmla="*/ 360 w 2608"/>
                <a:gd name="T71" fmla="*/ 1387 h 2608"/>
                <a:gd name="T72" fmla="*/ 574 w 2608"/>
                <a:gd name="T73" fmla="*/ 899 h 2608"/>
                <a:gd name="T74" fmla="*/ 838 w 2608"/>
                <a:gd name="T75" fmla="*/ 808 h 2608"/>
                <a:gd name="T76" fmla="*/ 838 w 2608"/>
                <a:gd name="T77" fmla="*/ 549 h 2608"/>
                <a:gd name="T78" fmla="*/ 988 w 2608"/>
                <a:gd name="T79" fmla="*/ 549 h 2608"/>
                <a:gd name="T80" fmla="*/ 988 w 2608"/>
                <a:gd name="T81" fmla="*/ 756 h 2608"/>
                <a:gd name="T82" fmla="*/ 1687 w 2608"/>
                <a:gd name="T83" fmla="*/ 515 h 2608"/>
                <a:gd name="T84" fmla="*/ 360 w 2608"/>
                <a:gd name="T85" fmla="*/ 1387 h 2608"/>
                <a:gd name="T86" fmla="*/ 1693 w 2608"/>
                <a:gd name="T87" fmla="*/ 1080 h 2608"/>
                <a:gd name="T88" fmla="*/ 1761 w 2608"/>
                <a:gd name="T89" fmla="*/ 1092 h 2608"/>
                <a:gd name="T90" fmla="*/ 1761 w 2608"/>
                <a:gd name="T91" fmla="*/ 1230 h 2608"/>
                <a:gd name="T92" fmla="*/ 1693 w 2608"/>
                <a:gd name="T93" fmla="*/ 1218 h 2608"/>
                <a:gd name="T94" fmla="*/ 1693 w 2608"/>
                <a:gd name="T95" fmla="*/ 1080 h 2608"/>
                <a:gd name="T96" fmla="*/ 1614 w 2608"/>
                <a:gd name="T97" fmla="*/ 985 h 2608"/>
                <a:gd name="T98" fmla="*/ 1614 w 2608"/>
                <a:gd name="T99" fmla="*/ 1284 h 2608"/>
                <a:gd name="T100" fmla="*/ 1840 w 2608"/>
                <a:gd name="T101" fmla="*/ 1325 h 2608"/>
                <a:gd name="T102" fmla="*/ 1840 w 2608"/>
                <a:gd name="T103" fmla="*/ 1026 h 2608"/>
                <a:gd name="T104" fmla="*/ 1614 w 2608"/>
                <a:gd name="T105" fmla="*/ 985 h 2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608" h="2608">
                  <a:moveTo>
                    <a:pt x="1304" y="104"/>
                  </a:moveTo>
                  <a:cubicBezTo>
                    <a:pt x="1966" y="104"/>
                    <a:pt x="2504" y="642"/>
                    <a:pt x="2504" y="1304"/>
                  </a:cubicBezTo>
                  <a:cubicBezTo>
                    <a:pt x="2504" y="1966"/>
                    <a:pt x="1966" y="2504"/>
                    <a:pt x="1304" y="2504"/>
                  </a:cubicBezTo>
                  <a:cubicBezTo>
                    <a:pt x="642" y="2504"/>
                    <a:pt x="104" y="1966"/>
                    <a:pt x="104" y="1304"/>
                  </a:cubicBezTo>
                  <a:cubicBezTo>
                    <a:pt x="104" y="642"/>
                    <a:pt x="642" y="104"/>
                    <a:pt x="1304" y="104"/>
                  </a:cubicBezTo>
                  <a:moveTo>
                    <a:pt x="1304" y="0"/>
                  </a:moveTo>
                  <a:cubicBezTo>
                    <a:pt x="585" y="0"/>
                    <a:pt x="0" y="585"/>
                    <a:pt x="0" y="1304"/>
                  </a:cubicBezTo>
                  <a:cubicBezTo>
                    <a:pt x="0" y="2023"/>
                    <a:pt x="585" y="2608"/>
                    <a:pt x="1304" y="2608"/>
                  </a:cubicBezTo>
                  <a:cubicBezTo>
                    <a:pt x="2023" y="2608"/>
                    <a:pt x="2608" y="2023"/>
                    <a:pt x="2608" y="1304"/>
                  </a:cubicBezTo>
                  <a:cubicBezTo>
                    <a:pt x="2608" y="585"/>
                    <a:pt x="2023" y="0"/>
                    <a:pt x="1304" y="0"/>
                  </a:cubicBezTo>
                  <a:close/>
                  <a:moveTo>
                    <a:pt x="1760" y="406"/>
                  </a:moveTo>
                  <a:cubicBezTo>
                    <a:pt x="1067" y="645"/>
                    <a:pt x="1067" y="645"/>
                    <a:pt x="1067" y="645"/>
                  </a:cubicBezTo>
                  <a:cubicBezTo>
                    <a:pt x="1067" y="469"/>
                    <a:pt x="1067" y="469"/>
                    <a:pt x="1067" y="469"/>
                  </a:cubicBezTo>
                  <a:cubicBezTo>
                    <a:pt x="758" y="469"/>
                    <a:pt x="758" y="469"/>
                    <a:pt x="758" y="469"/>
                  </a:cubicBezTo>
                  <a:cubicBezTo>
                    <a:pt x="758" y="751"/>
                    <a:pt x="758" y="751"/>
                    <a:pt x="758" y="751"/>
                  </a:cubicBezTo>
                  <a:cubicBezTo>
                    <a:pt x="515" y="835"/>
                    <a:pt x="515" y="835"/>
                    <a:pt x="515" y="835"/>
                  </a:cubicBezTo>
                  <a:cubicBezTo>
                    <a:pt x="277" y="1379"/>
                    <a:pt x="277" y="1379"/>
                    <a:pt x="277" y="1379"/>
                  </a:cubicBezTo>
                  <a:cubicBezTo>
                    <a:pt x="279" y="1387"/>
                    <a:pt x="303" y="1523"/>
                    <a:pt x="303" y="1523"/>
                  </a:cubicBezTo>
                  <a:cubicBezTo>
                    <a:pt x="422" y="1491"/>
                    <a:pt x="546" y="1474"/>
                    <a:pt x="675" y="1474"/>
                  </a:cubicBezTo>
                  <a:cubicBezTo>
                    <a:pt x="1203" y="1474"/>
                    <a:pt x="1666" y="1760"/>
                    <a:pt x="1918" y="2185"/>
                  </a:cubicBezTo>
                  <a:cubicBezTo>
                    <a:pt x="1986" y="2142"/>
                    <a:pt x="1986" y="2142"/>
                    <a:pt x="1986" y="2142"/>
                  </a:cubicBezTo>
                  <a:cubicBezTo>
                    <a:pt x="1943" y="2070"/>
                    <a:pt x="1894" y="2002"/>
                    <a:pt x="1840" y="1938"/>
                  </a:cubicBezTo>
                  <a:cubicBezTo>
                    <a:pt x="1840" y="1478"/>
                    <a:pt x="1840" y="1478"/>
                    <a:pt x="1840" y="1478"/>
                  </a:cubicBezTo>
                  <a:cubicBezTo>
                    <a:pt x="1534" y="1423"/>
                    <a:pt x="1534" y="1423"/>
                    <a:pt x="1534" y="1423"/>
                  </a:cubicBezTo>
                  <a:cubicBezTo>
                    <a:pt x="1534" y="1661"/>
                    <a:pt x="1534" y="1661"/>
                    <a:pt x="1534" y="1661"/>
                  </a:cubicBezTo>
                  <a:cubicBezTo>
                    <a:pt x="1320" y="1514"/>
                    <a:pt x="1067" y="1420"/>
                    <a:pt x="792" y="1399"/>
                  </a:cubicBezTo>
                  <a:cubicBezTo>
                    <a:pt x="1217" y="1271"/>
                    <a:pt x="1567" y="971"/>
                    <a:pt x="1747" y="577"/>
                  </a:cubicBezTo>
                  <a:cubicBezTo>
                    <a:pt x="2105" y="1399"/>
                    <a:pt x="2105" y="1399"/>
                    <a:pt x="2105" y="1399"/>
                  </a:cubicBezTo>
                  <a:cubicBezTo>
                    <a:pt x="2200" y="1417"/>
                    <a:pt x="2200" y="1417"/>
                    <a:pt x="2200" y="1417"/>
                  </a:cubicBezTo>
                  <a:lnTo>
                    <a:pt x="1760" y="406"/>
                  </a:lnTo>
                  <a:close/>
                  <a:moveTo>
                    <a:pt x="1614" y="1518"/>
                  </a:moveTo>
                  <a:cubicBezTo>
                    <a:pt x="1761" y="1545"/>
                    <a:pt x="1761" y="1545"/>
                    <a:pt x="1761" y="1545"/>
                  </a:cubicBezTo>
                  <a:cubicBezTo>
                    <a:pt x="1761" y="1850"/>
                    <a:pt x="1761" y="1850"/>
                    <a:pt x="1761" y="1850"/>
                  </a:cubicBezTo>
                  <a:cubicBezTo>
                    <a:pt x="1715" y="1804"/>
                    <a:pt x="1666" y="1760"/>
                    <a:pt x="1614" y="1719"/>
                  </a:cubicBezTo>
                  <a:lnTo>
                    <a:pt x="1614" y="1518"/>
                  </a:lnTo>
                  <a:close/>
                  <a:moveTo>
                    <a:pt x="360" y="1387"/>
                  </a:moveTo>
                  <a:cubicBezTo>
                    <a:pt x="574" y="899"/>
                    <a:pt x="574" y="899"/>
                    <a:pt x="574" y="899"/>
                  </a:cubicBezTo>
                  <a:cubicBezTo>
                    <a:pt x="838" y="808"/>
                    <a:pt x="838" y="808"/>
                    <a:pt x="838" y="808"/>
                  </a:cubicBezTo>
                  <a:cubicBezTo>
                    <a:pt x="838" y="549"/>
                    <a:pt x="838" y="549"/>
                    <a:pt x="838" y="549"/>
                  </a:cubicBezTo>
                  <a:cubicBezTo>
                    <a:pt x="988" y="549"/>
                    <a:pt x="988" y="549"/>
                    <a:pt x="988" y="549"/>
                  </a:cubicBezTo>
                  <a:cubicBezTo>
                    <a:pt x="988" y="756"/>
                    <a:pt x="988" y="756"/>
                    <a:pt x="988" y="756"/>
                  </a:cubicBezTo>
                  <a:cubicBezTo>
                    <a:pt x="1687" y="515"/>
                    <a:pt x="1687" y="515"/>
                    <a:pt x="1687" y="515"/>
                  </a:cubicBezTo>
                  <a:cubicBezTo>
                    <a:pt x="1467" y="1024"/>
                    <a:pt x="950" y="1375"/>
                    <a:pt x="360" y="1387"/>
                  </a:cubicBezTo>
                  <a:close/>
                  <a:moveTo>
                    <a:pt x="1693" y="1080"/>
                  </a:moveTo>
                  <a:cubicBezTo>
                    <a:pt x="1761" y="1092"/>
                    <a:pt x="1761" y="1092"/>
                    <a:pt x="1761" y="1092"/>
                  </a:cubicBezTo>
                  <a:cubicBezTo>
                    <a:pt x="1761" y="1230"/>
                    <a:pt x="1761" y="1230"/>
                    <a:pt x="1761" y="1230"/>
                  </a:cubicBezTo>
                  <a:cubicBezTo>
                    <a:pt x="1693" y="1218"/>
                    <a:pt x="1693" y="1218"/>
                    <a:pt x="1693" y="1218"/>
                  </a:cubicBezTo>
                  <a:cubicBezTo>
                    <a:pt x="1693" y="1080"/>
                    <a:pt x="1693" y="1080"/>
                    <a:pt x="1693" y="1080"/>
                  </a:cubicBezTo>
                  <a:moveTo>
                    <a:pt x="1614" y="985"/>
                  </a:moveTo>
                  <a:cubicBezTo>
                    <a:pt x="1614" y="1284"/>
                    <a:pt x="1614" y="1284"/>
                    <a:pt x="1614" y="1284"/>
                  </a:cubicBezTo>
                  <a:cubicBezTo>
                    <a:pt x="1840" y="1325"/>
                    <a:pt x="1840" y="1325"/>
                    <a:pt x="1840" y="1325"/>
                  </a:cubicBezTo>
                  <a:cubicBezTo>
                    <a:pt x="1840" y="1026"/>
                    <a:pt x="1840" y="1026"/>
                    <a:pt x="1840" y="1026"/>
                  </a:cubicBezTo>
                  <a:cubicBezTo>
                    <a:pt x="1614" y="985"/>
                    <a:pt x="1614" y="985"/>
                    <a:pt x="1614" y="985"/>
                  </a:cubicBezTo>
                  <a:close/>
                </a:path>
              </a:pathLst>
            </a:custGeom>
            <a:solidFill>
              <a:srgbClr val="05314D">
                <a:alpha val="8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" name="Footer Placeholder 3">
            <a:extLst>
              <a:ext uri="{FF2B5EF4-FFF2-40B4-BE49-F238E27FC236}">
                <a16:creationId xmlns:a16="http://schemas.microsoft.com/office/drawing/2014/main" id="{A73783F7-C580-B44F-9BCE-6E6776169C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35024" y="6547104"/>
            <a:ext cx="4114800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>
              <a:defRPr lang="en-US" sz="800" b="0" i="0" baseline="0">
                <a:solidFill>
                  <a:schemeClr val="tx2"/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r>
              <a:rPr lang="en-US"/>
              <a:t>Go to "Insert &gt; Header &amp; Footer to update" presentation footer</a:t>
            </a:r>
            <a:endParaRPr lang="en-US" dirty="0"/>
          </a:p>
        </p:txBody>
      </p:sp>
      <p:sp>
        <p:nvSpPr>
          <p:cNvPr id="31" name="Slide Number Placeholder 5">
            <a:extLst>
              <a:ext uri="{FF2B5EF4-FFF2-40B4-BE49-F238E27FC236}">
                <a16:creationId xmlns:a16="http://schemas.microsoft.com/office/drawing/2014/main" id="{002B47F5-E93E-404A-8353-BCE49331A1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4400" y="6534205"/>
            <a:ext cx="310552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lang="en-US" sz="800" b="0" i="0" baseline="0" smtClean="0">
                <a:solidFill>
                  <a:schemeClr val="tx2"/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fld id="{A40F6220-3843-4368-9AEB-1A179F7BFCD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891773"/>
      </p:ext>
    </p:extLst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spcAft>
          <a:spcPts val="1200"/>
        </a:spcAft>
        <a:buNone/>
        <a:defRPr sz="4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None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283464" indent="-283464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tabLst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573088" indent="-287338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tabLst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860425" indent="-287338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tabLst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147763" indent="-287338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tabLst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440">
          <p15:clr>
            <a:srgbClr val="F26B43"/>
          </p15:clr>
        </p15:guide>
        <p15:guide id="2" pos="576">
          <p15:clr>
            <a:srgbClr val="F26B43"/>
          </p15:clr>
        </p15:guide>
        <p15:guide id="3" orient="horz" pos="1200">
          <p15:clr>
            <a:srgbClr val="F26B43"/>
          </p15:clr>
        </p15:guide>
        <p15:guide id="4" orient="horz" pos="576">
          <p15:clr>
            <a:srgbClr val="F26B43"/>
          </p15:clr>
        </p15:guide>
        <p15:guide id="6" orient="horz" pos="4032" userDrawn="1">
          <p15:clr>
            <a:srgbClr val="F26B43"/>
          </p15:clr>
        </p15:guide>
        <p15:guide id="7" orient="horz" pos="4224" userDrawn="1">
          <p15:clr>
            <a:srgbClr val="F26B43"/>
          </p15:clr>
        </p15:guide>
        <p15:guide id="8" pos="1992">
          <p15:clr>
            <a:srgbClr val="F26B43"/>
          </p15:clr>
        </p15:guide>
        <p15:guide id="9" pos="2280">
          <p15:clr>
            <a:srgbClr val="F26B43"/>
          </p15:clr>
        </p15:guide>
        <p15:guide id="10" pos="3696">
          <p15:clr>
            <a:srgbClr val="F26B43"/>
          </p15:clr>
        </p15:guide>
        <p15:guide id="11" pos="3960" userDrawn="1">
          <p15:clr>
            <a:srgbClr val="F26B43"/>
          </p15:clr>
        </p15:guide>
        <p15:guide id="12" pos="5400">
          <p15:clr>
            <a:srgbClr val="F26B43"/>
          </p15:clr>
        </p15:guide>
        <p15:guide id="13" pos="5688">
          <p15:clr>
            <a:srgbClr val="F26B43"/>
          </p15:clr>
        </p15:guide>
        <p15:guide id="14" pos="7104">
          <p15:clr>
            <a:srgbClr val="F26B43"/>
          </p15:clr>
        </p15:guide>
        <p15:guide id="15" pos="6528" userDrawn="1">
          <p15:clr>
            <a:srgbClr val="9FCC3B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FA55E039-A429-C442-ACD0-D0675B3EACE7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26D0A0B-216D-5944-97C5-039A6F894176}"/>
                </a:ext>
              </a:extLst>
            </p:cNvPr>
            <p:cNvCxnSpPr/>
            <p:nvPr userDrawn="1"/>
          </p:nvCxnSpPr>
          <p:spPr>
            <a:xfrm>
              <a:off x="0" y="914400"/>
              <a:ext cx="12192000" cy="0"/>
            </a:xfrm>
            <a:prstGeom prst="line">
              <a:avLst/>
            </a:prstGeom>
            <a:ln>
              <a:noFill/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9E4CB5E-9C59-2447-9792-5F62829DB55B}"/>
                </a:ext>
              </a:extLst>
            </p:cNvPr>
            <p:cNvCxnSpPr/>
            <p:nvPr userDrawn="1"/>
          </p:nvCxnSpPr>
          <p:spPr>
            <a:xfrm>
              <a:off x="0" y="5943600"/>
              <a:ext cx="12192000" cy="0"/>
            </a:xfrm>
            <a:prstGeom prst="line">
              <a:avLst/>
            </a:prstGeom>
            <a:ln>
              <a:noFill/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45C8643-E91A-D247-B5F5-CEFC39CFE7D8}"/>
                </a:ext>
              </a:extLst>
            </p:cNvPr>
            <p:cNvCxnSpPr/>
            <p:nvPr userDrawn="1"/>
          </p:nvCxnSpPr>
          <p:spPr>
            <a:xfrm>
              <a:off x="914400" y="0"/>
              <a:ext cx="0" cy="6858000"/>
            </a:xfrm>
            <a:prstGeom prst="line">
              <a:avLst/>
            </a:prstGeom>
            <a:ln>
              <a:noFill/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92A6396-8385-054F-9844-A4D7D2CBFF7D}"/>
                </a:ext>
              </a:extLst>
            </p:cNvPr>
            <p:cNvCxnSpPr/>
            <p:nvPr userDrawn="1"/>
          </p:nvCxnSpPr>
          <p:spPr>
            <a:xfrm>
              <a:off x="11274552" y="0"/>
              <a:ext cx="0" cy="6858000"/>
            </a:xfrm>
            <a:prstGeom prst="line">
              <a:avLst/>
            </a:prstGeom>
            <a:ln>
              <a:noFill/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3F7051DF-EAEC-FC41-B2CA-CD9681EA1856}"/>
                </a:ext>
              </a:extLst>
            </p:cNvPr>
            <p:cNvGrpSpPr/>
            <p:nvPr userDrawn="1"/>
          </p:nvGrpSpPr>
          <p:grpSpPr>
            <a:xfrm>
              <a:off x="5865876" y="0"/>
              <a:ext cx="457200" cy="6858000"/>
              <a:chOff x="5879592" y="0"/>
              <a:chExt cx="457200" cy="6858000"/>
            </a:xfrm>
          </p:grpSpPr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310850C7-9ED2-154B-B44E-89813091109B}"/>
                  </a:ext>
                </a:extLst>
              </p:cNvPr>
              <p:cNvCxnSpPr/>
              <p:nvPr userDrawn="1"/>
            </p:nvCxnSpPr>
            <p:spPr>
              <a:xfrm>
                <a:off x="5879592" y="0"/>
                <a:ext cx="0" cy="6858000"/>
              </a:xfrm>
              <a:prstGeom prst="line">
                <a:avLst/>
              </a:prstGeom>
              <a:ln>
                <a:noFill/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4245E171-0A5A-1844-A8C1-5307AC2CEAD1}"/>
                  </a:ext>
                </a:extLst>
              </p:cNvPr>
              <p:cNvCxnSpPr/>
              <p:nvPr userDrawn="1"/>
            </p:nvCxnSpPr>
            <p:spPr>
              <a:xfrm>
                <a:off x="6336792" y="0"/>
                <a:ext cx="0" cy="6858000"/>
              </a:xfrm>
              <a:prstGeom prst="line">
                <a:avLst/>
              </a:prstGeom>
              <a:ln>
                <a:noFill/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C084CA50-6D09-F047-9D4E-C1BD9B06F797}"/>
                </a:ext>
              </a:extLst>
            </p:cNvPr>
            <p:cNvGrpSpPr/>
            <p:nvPr userDrawn="1"/>
          </p:nvGrpSpPr>
          <p:grpSpPr>
            <a:xfrm>
              <a:off x="8570214" y="0"/>
              <a:ext cx="457200" cy="6858000"/>
              <a:chOff x="8700516" y="0"/>
              <a:chExt cx="457200" cy="6858000"/>
            </a:xfrm>
          </p:grpSpPr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46E8B5A0-B531-DA4F-86A7-19DE9C47125F}"/>
                  </a:ext>
                </a:extLst>
              </p:cNvPr>
              <p:cNvCxnSpPr/>
              <p:nvPr userDrawn="1"/>
            </p:nvCxnSpPr>
            <p:spPr>
              <a:xfrm>
                <a:off x="8700516" y="0"/>
                <a:ext cx="0" cy="6858000"/>
              </a:xfrm>
              <a:prstGeom prst="line">
                <a:avLst/>
              </a:prstGeom>
              <a:ln>
                <a:noFill/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D94EB04-8861-8E4B-A595-003BAC68B37E}"/>
                  </a:ext>
                </a:extLst>
              </p:cNvPr>
              <p:cNvCxnSpPr/>
              <p:nvPr userDrawn="1"/>
            </p:nvCxnSpPr>
            <p:spPr>
              <a:xfrm>
                <a:off x="9157716" y="0"/>
                <a:ext cx="0" cy="6858000"/>
              </a:xfrm>
              <a:prstGeom prst="line">
                <a:avLst/>
              </a:prstGeom>
              <a:ln>
                <a:noFill/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D3F18B97-042D-6B4C-9600-F68A070A658C}"/>
                </a:ext>
              </a:extLst>
            </p:cNvPr>
            <p:cNvGrpSpPr/>
            <p:nvPr userDrawn="1"/>
          </p:nvGrpSpPr>
          <p:grpSpPr>
            <a:xfrm>
              <a:off x="3161538" y="0"/>
              <a:ext cx="457200" cy="6858000"/>
              <a:chOff x="3058668" y="0"/>
              <a:chExt cx="457200" cy="6858000"/>
            </a:xfrm>
          </p:grpSpPr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66816F39-63ED-0047-A80C-05054CEBCFBD}"/>
                  </a:ext>
                </a:extLst>
              </p:cNvPr>
              <p:cNvCxnSpPr/>
              <p:nvPr userDrawn="1"/>
            </p:nvCxnSpPr>
            <p:spPr>
              <a:xfrm>
                <a:off x="3058668" y="0"/>
                <a:ext cx="0" cy="6858000"/>
              </a:xfrm>
              <a:prstGeom prst="line">
                <a:avLst/>
              </a:prstGeom>
              <a:ln>
                <a:noFill/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9B8ABABD-B69D-6B47-A3FE-280CFC80CDF2}"/>
                  </a:ext>
                </a:extLst>
              </p:cNvPr>
              <p:cNvCxnSpPr/>
              <p:nvPr userDrawn="1"/>
            </p:nvCxnSpPr>
            <p:spPr>
              <a:xfrm>
                <a:off x="3515868" y="0"/>
                <a:ext cx="0" cy="6858000"/>
              </a:xfrm>
              <a:prstGeom prst="line">
                <a:avLst/>
              </a:prstGeom>
              <a:ln>
                <a:noFill/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D8041724-C240-A14E-89B5-C29C72CBEC5F}"/>
                </a:ext>
              </a:extLst>
            </p:cNvPr>
            <p:cNvCxnSpPr/>
            <p:nvPr userDrawn="1"/>
          </p:nvCxnSpPr>
          <p:spPr>
            <a:xfrm>
              <a:off x="0" y="1828800"/>
              <a:ext cx="12192000" cy="0"/>
            </a:xfrm>
            <a:prstGeom prst="line">
              <a:avLst/>
            </a:prstGeom>
            <a:ln>
              <a:noFill/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2D83147-0F24-6F40-ADFD-1B8C607BD5C4}"/>
                </a:ext>
              </a:extLst>
            </p:cNvPr>
            <p:cNvCxnSpPr/>
            <p:nvPr userDrawn="1"/>
          </p:nvCxnSpPr>
          <p:spPr>
            <a:xfrm>
              <a:off x="0" y="2286000"/>
              <a:ext cx="12192000" cy="0"/>
            </a:xfrm>
            <a:prstGeom prst="line">
              <a:avLst/>
            </a:prstGeom>
            <a:ln>
              <a:noFill/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C7FB3C95-2980-4344-AB21-1E322D6D8275}"/>
                </a:ext>
              </a:extLst>
            </p:cNvPr>
            <p:cNvCxnSpPr/>
            <p:nvPr userDrawn="1"/>
          </p:nvCxnSpPr>
          <p:spPr>
            <a:xfrm>
              <a:off x="0" y="6400800"/>
              <a:ext cx="12192000" cy="0"/>
            </a:xfrm>
            <a:prstGeom prst="line">
              <a:avLst/>
            </a:prstGeom>
            <a:ln>
              <a:noFill/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E02B32C-E2F8-0D4C-88FC-6EF7C2AD9327}"/>
                </a:ext>
              </a:extLst>
            </p:cNvPr>
            <p:cNvCxnSpPr/>
            <p:nvPr userDrawn="1"/>
          </p:nvCxnSpPr>
          <p:spPr>
            <a:xfrm>
              <a:off x="0" y="6172200"/>
              <a:ext cx="12192000" cy="0"/>
            </a:xfrm>
            <a:prstGeom prst="line">
              <a:avLst/>
            </a:prstGeom>
            <a:ln>
              <a:noFill/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985665"/>
            <a:ext cx="10360152" cy="75450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977862"/>
            <a:ext cx="10360152" cy="1835374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Footer Placeholder 3">
            <a:extLst>
              <a:ext uri="{FF2B5EF4-FFF2-40B4-BE49-F238E27FC236}">
                <a16:creationId xmlns:a16="http://schemas.microsoft.com/office/drawing/2014/main" id="{6AA5C747-B65E-454B-BAD8-EE01015BCC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35024" y="6547104"/>
            <a:ext cx="4114800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>
              <a:defRPr lang="en-US" sz="800" b="0" i="0" baseline="0">
                <a:solidFill>
                  <a:schemeClr val="tx2"/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r>
              <a:rPr lang="en-US"/>
              <a:t>Go to "Insert &gt; Header &amp; Footer to update" presentation footer</a:t>
            </a:r>
            <a:endParaRPr lang="en-US" dirty="0"/>
          </a:p>
        </p:txBody>
      </p:sp>
      <p:sp>
        <p:nvSpPr>
          <p:cNvPr id="23" name="Slide Number Placeholder 5">
            <a:extLst>
              <a:ext uri="{FF2B5EF4-FFF2-40B4-BE49-F238E27FC236}">
                <a16:creationId xmlns:a16="http://schemas.microsoft.com/office/drawing/2014/main" id="{522B571A-CF22-E547-84B7-72E725442C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4400" y="6534205"/>
            <a:ext cx="310552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lang="en-US" sz="800" b="0" i="0" baseline="0" smtClean="0">
                <a:solidFill>
                  <a:schemeClr val="tx2"/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fld id="{A40F6220-3843-4368-9AEB-1A179F7BFCD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181070"/>
      </p:ext>
    </p:extLst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spcAft>
          <a:spcPts val="1200"/>
        </a:spcAft>
        <a:buNone/>
        <a:defRPr sz="60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283464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573088" indent="-287338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860425" indent="-287338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147763" indent="-287338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440">
          <p15:clr>
            <a:srgbClr val="F26B43"/>
          </p15:clr>
        </p15:guide>
        <p15:guide id="2" pos="576">
          <p15:clr>
            <a:srgbClr val="F26B43"/>
          </p15:clr>
        </p15:guide>
        <p15:guide id="3" orient="horz" pos="1200">
          <p15:clr>
            <a:srgbClr val="F26B43"/>
          </p15:clr>
        </p15:guide>
        <p15:guide id="4" orient="horz" pos="576">
          <p15:clr>
            <a:srgbClr val="F26B43"/>
          </p15:clr>
        </p15:guide>
        <p15:guide id="6" orient="horz" pos="4032" userDrawn="1">
          <p15:clr>
            <a:srgbClr val="F26B43"/>
          </p15:clr>
        </p15:guide>
        <p15:guide id="7" orient="horz" pos="4224" userDrawn="1">
          <p15:clr>
            <a:srgbClr val="F26B43"/>
          </p15:clr>
        </p15:guide>
        <p15:guide id="8" pos="1992">
          <p15:clr>
            <a:srgbClr val="F26B43"/>
          </p15:clr>
        </p15:guide>
        <p15:guide id="9" pos="2280">
          <p15:clr>
            <a:srgbClr val="F26B43"/>
          </p15:clr>
        </p15:guide>
        <p15:guide id="10" pos="3696">
          <p15:clr>
            <a:srgbClr val="F26B43"/>
          </p15:clr>
        </p15:guide>
        <p15:guide id="11" pos="3984">
          <p15:clr>
            <a:srgbClr val="F26B43"/>
          </p15:clr>
        </p15:guide>
        <p15:guide id="12" pos="5400">
          <p15:clr>
            <a:srgbClr val="F26B43"/>
          </p15:clr>
        </p15:guide>
        <p15:guide id="13" pos="5688">
          <p15:clr>
            <a:srgbClr val="F26B43"/>
          </p15:clr>
        </p15:guide>
        <p15:guide id="15" pos="6720">
          <p15:clr>
            <a:srgbClr val="9FCC3B"/>
          </p15:clr>
        </p15:guide>
        <p15:guide id="16" pos="7152">
          <p15:clr>
            <a:srgbClr val="F26B43"/>
          </p15:clr>
        </p15:guide>
        <p15:guide id="17" pos="864">
          <p15:clr>
            <a:srgbClr val="9FCC3B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914400"/>
            <a:ext cx="10360152" cy="60362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294391"/>
            <a:ext cx="10360152" cy="2010807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33D9CB9E-9E67-E847-895A-287C39C4DFE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10466340" y="5132340"/>
            <a:ext cx="1729701" cy="1721618"/>
          </a:xfrm>
          <a:prstGeom prst="rect">
            <a:avLst/>
          </a:prstGeom>
        </p:spPr>
      </p:pic>
      <p:sp>
        <p:nvSpPr>
          <p:cNvPr id="18" name="Freeform 5"/>
          <p:cNvSpPr>
            <a:spLocks noChangeAspect="1" noEditPoints="1"/>
          </p:cNvSpPr>
          <p:nvPr userDrawn="1"/>
        </p:nvSpPr>
        <p:spPr bwMode="auto">
          <a:xfrm>
            <a:off x="11667504" y="6354453"/>
            <a:ext cx="358880" cy="359503"/>
          </a:xfrm>
          <a:custGeom>
            <a:avLst/>
            <a:gdLst>
              <a:gd name="T0" fmla="*/ 1304 w 2608"/>
              <a:gd name="T1" fmla="*/ 104 h 2608"/>
              <a:gd name="T2" fmla="*/ 2504 w 2608"/>
              <a:gd name="T3" fmla="*/ 1304 h 2608"/>
              <a:gd name="T4" fmla="*/ 1304 w 2608"/>
              <a:gd name="T5" fmla="*/ 2504 h 2608"/>
              <a:gd name="T6" fmla="*/ 104 w 2608"/>
              <a:gd name="T7" fmla="*/ 1304 h 2608"/>
              <a:gd name="T8" fmla="*/ 1304 w 2608"/>
              <a:gd name="T9" fmla="*/ 104 h 2608"/>
              <a:gd name="T10" fmla="*/ 1304 w 2608"/>
              <a:gd name="T11" fmla="*/ 0 h 2608"/>
              <a:gd name="T12" fmla="*/ 0 w 2608"/>
              <a:gd name="T13" fmla="*/ 1304 h 2608"/>
              <a:gd name="T14" fmla="*/ 1304 w 2608"/>
              <a:gd name="T15" fmla="*/ 2608 h 2608"/>
              <a:gd name="T16" fmla="*/ 2608 w 2608"/>
              <a:gd name="T17" fmla="*/ 1304 h 2608"/>
              <a:gd name="T18" fmla="*/ 1304 w 2608"/>
              <a:gd name="T19" fmla="*/ 0 h 2608"/>
              <a:gd name="T20" fmla="*/ 1760 w 2608"/>
              <a:gd name="T21" fmla="*/ 406 h 2608"/>
              <a:gd name="T22" fmla="*/ 1067 w 2608"/>
              <a:gd name="T23" fmla="*/ 645 h 2608"/>
              <a:gd name="T24" fmla="*/ 1067 w 2608"/>
              <a:gd name="T25" fmla="*/ 469 h 2608"/>
              <a:gd name="T26" fmla="*/ 758 w 2608"/>
              <a:gd name="T27" fmla="*/ 469 h 2608"/>
              <a:gd name="T28" fmla="*/ 758 w 2608"/>
              <a:gd name="T29" fmla="*/ 751 h 2608"/>
              <a:gd name="T30" fmla="*/ 515 w 2608"/>
              <a:gd name="T31" fmla="*/ 835 h 2608"/>
              <a:gd name="T32" fmla="*/ 277 w 2608"/>
              <a:gd name="T33" fmla="*/ 1379 h 2608"/>
              <a:gd name="T34" fmla="*/ 303 w 2608"/>
              <a:gd name="T35" fmla="*/ 1523 h 2608"/>
              <a:gd name="T36" fmla="*/ 675 w 2608"/>
              <a:gd name="T37" fmla="*/ 1474 h 2608"/>
              <a:gd name="T38" fmla="*/ 1918 w 2608"/>
              <a:gd name="T39" fmla="*/ 2185 h 2608"/>
              <a:gd name="T40" fmla="*/ 1986 w 2608"/>
              <a:gd name="T41" fmla="*/ 2142 h 2608"/>
              <a:gd name="T42" fmla="*/ 1840 w 2608"/>
              <a:gd name="T43" fmla="*/ 1938 h 2608"/>
              <a:gd name="T44" fmla="*/ 1840 w 2608"/>
              <a:gd name="T45" fmla="*/ 1478 h 2608"/>
              <a:gd name="T46" fmla="*/ 1534 w 2608"/>
              <a:gd name="T47" fmla="*/ 1423 h 2608"/>
              <a:gd name="T48" fmla="*/ 1534 w 2608"/>
              <a:gd name="T49" fmla="*/ 1661 h 2608"/>
              <a:gd name="T50" fmla="*/ 792 w 2608"/>
              <a:gd name="T51" fmla="*/ 1399 h 2608"/>
              <a:gd name="T52" fmla="*/ 1747 w 2608"/>
              <a:gd name="T53" fmla="*/ 577 h 2608"/>
              <a:gd name="T54" fmla="*/ 2105 w 2608"/>
              <a:gd name="T55" fmla="*/ 1399 h 2608"/>
              <a:gd name="T56" fmla="*/ 2200 w 2608"/>
              <a:gd name="T57" fmla="*/ 1417 h 2608"/>
              <a:gd name="T58" fmla="*/ 1760 w 2608"/>
              <a:gd name="T59" fmla="*/ 406 h 2608"/>
              <a:gd name="T60" fmla="*/ 1614 w 2608"/>
              <a:gd name="T61" fmla="*/ 1518 h 2608"/>
              <a:gd name="T62" fmla="*/ 1761 w 2608"/>
              <a:gd name="T63" fmla="*/ 1545 h 2608"/>
              <a:gd name="T64" fmla="*/ 1761 w 2608"/>
              <a:gd name="T65" fmla="*/ 1850 h 2608"/>
              <a:gd name="T66" fmla="*/ 1614 w 2608"/>
              <a:gd name="T67" fmla="*/ 1719 h 2608"/>
              <a:gd name="T68" fmla="*/ 1614 w 2608"/>
              <a:gd name="T69" fmla="*/ 1518 h 2608"/>
              <a:gd name="T70" fmla="*/ 360 w 2608"/>
              <a:gd name="T71" fmla="*/ 1387 h 2608"/>
              <a:gd name="T72" fmla="*/ 574 w 2608"/>
              <a:gd name="T73" fmla="*/ 899 h 2608"/>
              <a:gd name="T74" fmla="*/ 838 w 2608"/>
              <a:gd name="T75" fmla="*/ 808 h 2608"/>
              <a:gd name="T76" fmla="*/ 838 w 2608"/>
              <a:gd name="T77" fmla="*/ 549 h 2608"/>
              <a:gd name="T78" fmla="*/ 988 w 2608"/>
              <a:gd name="T79" fmla="*/ 549 h 2608"/>
              <a:gd name="T80" fmla="*/ 988 w 2608"/>
              <a:gd name="T81" fmla="*/ 756 h 2608"/>
              <a:gd name="T82" fmla="*/ 1687 w 2608"/>
              <a:gd name="T83" fmla="*/ 515 h 2608"/>
              <a:gd name="T84" fmla="*/ 360 w 2608"/>
              <a:gd name="T85" fmla="*/ 1387 h 2608"/>
              <a:gd name="T86" fmla="*/ 1693 w 2608"/>
              <a:gd name="T87" fmla="*/ 1080 h 2608"/>
              <a:gd name="T88" fmla="*/ 1761 w 2608"/>
              <a:gd name="T89" fmla="*/ 1092 h 2608"/>
              <a:gd name="T90" fmla="*/ 1761 w 2608"/>
              <a:gd name="T91" fmla="*/ 1230 h 2608"/>
              <a:gd name="T92" fmla="*/ 1693 w 2608"/>
              <a:gd name="T93" fmla="*/ 1218 h 2608"/>
              <a:gd name="T94" fmla="*/ 1693 w 2608"/>
              <a:gd name="T95" fmla="*/ 1080 h 2608"/>
              <a:gd name="T96" fmla="*/ 1614 w 2608"/>
              <a:gd name="T97" fmla="*/ 985 h 2608"/>
              <a:gd name="T98" fmla="*/ 1614 w 2608"/>
              <a:gd name="T99" fmla="*/ 1284 h 2608"/>
              <a:gd name="T100" fmla="*/ 1840 w 2608"/>
              <a:gd name="T101" fmla="*/ 1325 h 2608"/>
              <a:gd name="T102" fmla="*/ 1840 w 2608"/>
              <a:gd name="T103" fmla="*/ 1026 h 2608"/>
              <a:gd name="T104" fmla="*/ 1614 w 2608"/>
              <a:gd name="T105" fmla="*/ 985 h 26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2608" h="2608">
                <a:moveTo>
                  <a:pt x="1304" y="104"/>
                </a:moveTo>
                <a:cubicBezTo>
                  <a:pt x="1966" y="104"/>
                  <a:pt x="2504" y="642"/>
                  <a:pt x="2504" y="1304"/>
                </a:cubicBezTo>
                <a:cubicBezTo>
                  <a:pt x="2504" y="1966"/>
                  <a:pt x="1966" y="2504"/>
                  <a:pt x="1304" y="2504"/>
                </a:cubicBezTo>
                <a:cubicBezTo>
                  <a:pt x="642" y="2504"/>
                  <a:pt x="104" y="1966"/>
                  <a:pt x="104" y="1304"/>
                </a:cubicBezTo>
                <a:cubicBezTo>
                  <a:pt x="104" y="642"/>
                  <a:pt x="642" y="104"/>
                  <a:pt x="1304" y="104"/>
                </a:cubicBezTo>
                <a:moveTo>
                  <a:pt x="1304" y="0"/>
                </a:moveTo>
                <a:cubicBezTo>
                  <a:pt x="585" y="0"/>
                  <a:pt x="0" y="585"/>
                  <a:pt x="0" y="1304"/>
                </a:cubicBezTo>
                <a:cubicBezTo>
                  <a:pt x="0" y="2023"/>
                  <a:pt x="585" y="2608"/>
                  <a:pt x="1304" y="2608"/>
                </a:cubicBezTo>
                <a:cubicBezTo>
                  <a:pt x="2023" y="2608"/>
                  <a:pt x="2608" y="2023"/>
                  <a:pt x="2608" y="1304"/>
                </a:cubicBezTo>
                <a:cubicBezTo>
                  <a:pt x="2608" y="585"/>
                  <a:pt x="2023" y="0"/>
                  <a:pt x="1304" y="0"/>
                </a:cubicBezTo>
                <a:close/>
                <a:moveTo>
                  <a:pt x="1760" y="406"/>
                </a:moveTo>
                <a:cubicBezTo>
                  <a:pt x="1067" y="645"/>
                  <a:pt x="1067" y="645"/>
                  <a:pt x="1067" y="645"/>
                </a:cubicBezTo>
                <a:cubicBezTo>
                  <a:pt x="1067" y="469"/>
                  <a:pt x="1067" y="469"/>
                  <a:pt x="1067" y="469"/>
                </a:cubicBezTo>
                <a:cubicBezTo>
                  <a:pt x="758" y="469"/>
                  <a:pt x="758" y="469"/>
                  <a:pt x="758" y="469"/>
                </a:cubicBezTo>
                <a:cubicBezTo>
                  <a:pt x="758" y="751"/>
                  <a:pt x="758" y="751"/>
                  <a:pt x="758" y="751"/>
                </a:cubicBezTo>
                <a:cubicBezTo>
                  <a:pt x="515" y="835"/>
                  <a:pt x="515" y="835"/>
                  <a:pt x="515" y="835"/>
                </a:cubicBezTo>
                <a:cubicBezTo>
                  <a:pt x="277" y="1379"/>
                  <a:pt x="277" y="1379"/>
                  <a:pt x="277" y="1379"/>
                </a:cubicBezTo>
                <a:cubicBezTo>
                  <a:pt x="279" y="1387"/>
                  <a:pt x="303" y="1523"/>
                  <a:pt x="303" y="1523"/>
                </a:cubicBezTo>
                <a:cubicBezTo>
                  <a:pt x="422" y="1491"/>
                  <a:pt x="546" y="1474"/>
                  <a:pt x="675" y="1474"/>
                </a:cubicBezTo>
                <a:cubicBezTo>
                  <a:pt x="1203" y="1474"/>
                  <a:pt x="1666" y="1760"/>
                  <a:pt x="1918" y="2185"/>
                </a:cubicBezTo>
                <a:cubicBezTo>
                  <a:pt x="1986" y="2142"/>
                  <a:pt x="1986" y="2142"/>
                  <a:pt x="1986" y="2142"/>
                </a:cubicBezTo>
                <a:cubicBezTo>
                  <a:pt x="1943" y="2070"/>
                  <a:pt x="1894" y="2002"/>
                  <a:pt x="1840" y="1938"/>
                </a:cubicBezTo>
                <a:cubicBezTo>
                  <a:pt x="1840" y="1478"/>
                  <a:pt x="1840" y="1478"/>
                  <a:pt x="1840" y="1478"/>
                </a:cubicBezTo>
                <a:cubicBezTo>
                  <a:pt x="1534" y="1423"/>
                  <a:pt x="1534" y="1423"/>
                  <a:pt x="1534" y="1423"/>
                </a:cubicBezTo>
                <a:cubicBezTo>
                  <a:pt x="1534" y="1661"/>
                  <a:pt x="1534" y="1661"/>
                  <a:pt x="1534" y="1661"/>
                </a:cubicBezTo>
                <a:cubicBezTo>
                  <a:pt x="1320" y="1514"/>
                  <a:pt x="1067" y="1420"/>
                  <a:pt x="792" y="1399"/>
                </a:cubicBezTo>
                <a:cubicBezTo>
                  <a:pt x="1217" y="1271"/>
                  <a:pt x="1567" y="971"/>
                  <a:pt x="1747" y="577"/>
                </a:cubicBezTo>
                <a:cubicBezTo>
                  <a:pt x="2105" y="1399"/>
                  <a:pt x="2105" y="1399"/>
                  <a:pt x="2105" y="1399"/>
                </a:cubicBezTo>
                <a:cubicBezTo>
                  <a:pt x="2200" y="1417"/>
                  <a:pt x="2200" y="1417"/>
                  <a:pt x="2200" y="1417"/>
                </a:cubicBezTo>
                <a:lnTo>
                  <a:pt x="1760" y="406"/>
                </a:lnTo>
                <a:close/>
                <a:moveTo>
                  <a:pt x="1614" y="1518"/>
                </a:moveTo>
                <a:cubicBezTo>
                  <a:pt x="1761" y="1545"/>
                  <a:pt x="1761" y="1545"/>
                  <a:pt x="1761" y="1545"/>
                </a:cubicBezTo>
                <a:cubicBezTo>
                  <a:pt x="1761" y="1850"/>
                  <a:pt x="1761" y="1850"/>
                  <a:pt x="1761" y="1850"/>
                </a:cubicBezTo>
                <a:cubicBezTo>
                  <a:pt x="1715" y="1804"/>
                  <a:pt x="1666" y="1760"/>
                  <a:pt x="1614" y="1719"/>
                </a:cubicBezTo>
                <a:lnTo>
                  <a:pt x="1614" y="1518"/>
                </a:lnTo>
                <a:close/>
                <a:moveTo>
                  <a:pt x="360" y="1387"/>
                </a:moveTo>
                <a:cubicBezTo>
                  <a:pt x="574" y="899"/>
                  <a:pt x="574" y="899"/>
                  <a:pt x="574" y="899"/>
                </a:cubicBezTo>
                <a:cubicBezTo>
                  <a:pt x="838" y="808"/>
                  <a:pt x="838" y="808"/>
                  <a:pt x="838" y="808"/>
                </a:cubicBezTo>
                <a:cubicBezTo>
                  <a:pt x="838" y="549"/>
                  <a:pt x="838" y="549"/>
                  <a:pt x="838" y="549"/>
                </a:cubicBezTo>
                <a:cubicBezTo>
                  <a:pt x="988" y="549"/>
                  <a:pt x="988" y="549"/>
                  <a:pt x="988" y="549"/>
                </a:cubicBezTo>
                <a:cubicBezTo>
                  <a:pt x="988" y="756"/>
                  <a:pt x="988" y="756"/>
                  <a:pt x="988" y="756"/>
                </a:cubicBezTo>
                <a:cubicBezTo>
                  <a:pt x="1687" y="515"/>
                  <a:pt x="1687" y="515"/>
                  <a:pt x="1687" y="515"/>
                </a:cubicBezTo>
                <a:cubicBezTo>
                  <a:pt x="1467" y="1024"/>
                  <a:pt x="950" y="1375"/>
                  <a:pt x="360" y="1387"/>
                </a:cubicBezTo>
                <a:close/>
                <a:moveTo>
                  <a:pt x="1693" y="1080"/>
                </a:moveTo>
                <a:cubicBezTo>
                  <a:pt x="1761" y="1092"/>
                  <a:pt x="1761" y="1092"/>
                  <a:pt x="1761" y="1092"/>
                </a:cubicBezTo>
                <a:cubicBezTo>
                  <a:pt x="1761" y="1230"/>
                  <a:pt x="1761" y="1230"/>
                  <a:pt x="1761" y="1230"/>
                </a:cubicBezTo>
                <a:cubicBezTo>
                  <a:pt x="1693" y="1218"/>
                  <a:pt x="1693" y="1218"/>
                  <a:pt x="1693" y="1218"/>
                </a:cubicBezTo>
                <a:cubicBezTo>
                  <a:pt x="1693" y="1080"/>
                  <a:pt x="1693" y="1080"/>
                  <a:pt x="1693" y="1080"/>
                </a:cubicBezTo>
                <a:moveTo>
                  <a:pt x="1614" y="985"/>
                </a:moveTo>
                <a:cubicBezTo>
                  <a:pt x="1614" y="1284"/>
                  <a:pt x="1614" y="1284"/>
                  <a:pt x="1614" y="1284"/>
                </a:cubicBezTo>
                <a:cubicBezTo>
                  <a:pt x="1840" y="1325"/>
                  <a:pt x="1840" y="1325"/>
                  <a:pt x="1840" y="1325"/>
                </a:cubicBezTo>
                <a:cubicBezTo>
                  <a:pt x="1840" y="1026"/>
                  <a:pt x="1840" y="1026"/>
                  <a:pt x="1840" y="1026"/>
                </a:cubicBezTo>
                <a:cubicBezTo>
                  <a:pt x="1614" y="985"/>
                  <a:pt x="1614" y="985"/>
                  <a:pt x="1614" y="985"/>
                </a:cubicBezTo>
                <a:close/>
              </a:path>
            </a:pathLst>
          </a:custGeom>
          <a:solidFill>
            <a:srgbClr val="05314D">
              <a:alpha val="80000"/>
            </a:srgb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33B46F7B-FD6F-604A-A196-24B6983AD9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35024" y="6547104"/>
            <a:ext cx="4114800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>
              <a:defRPr lang="en-US" sz="800" b="0" i="0" baseline="0">
                <a:solidFill>
                  <a:schemeClr val="tx2"/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r>
              <a:rPr lang="en-US"/>
              <a:t>Go to "Insert &gt; Header &amp; Footer to update" presentation footer</a:t>
            </a:r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59C741B-1367-1C45-AEA5-AEAB74FF1A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4400" y="6534205"/>
            <a:ext cx="310552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lang="en-US" sz="800" b="0" i="0" baseline="0" smtClean="0">
                <a:solidFill>
                  <a:schemeClr val="tx2"/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fld id="{A40F6220-3843-4368-9AEB-1A179F7BFCD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543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</p:sldLayoutIdLst>
  <p:hf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spcAft>
          <a:spcPts val="1200"/>
        </a:spcAft>
        <a:buNone/>
        <a:defRPr sz="4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None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283464" indent="-283464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tabLst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573088" indent="-287338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tabLst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860425" indent="-287338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tabLst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147763" indent="-287338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tabLst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440">
          <p15:clr>
            <a:srgbClr val="F26B43"/>
          </p15:clr>
        </p15:guide>
        <p15:guide id="2" pos="576">
          <p15:clr>
            <a:srgbClr val="F26B43"/>
          </p15:clr>
        </p15:guide>
        <p15:guide id="3" orient="horz" pos="1200">
          <p15:clr>
            <a:srgbClr val="F26B43"/>
          </p15:clr>
        </p15:guide>
        <p15:guide id="4" orient="horz" pos="576">
          <p15:clr>
            <a:srgbClr val="F26B43"/>
          </p15:clr>
        </p15:guide>
        <p15:guide id="7" orient="horz" pos="4032">
          <p15:clr>
            <a:srgbClr val="F26B43"/>
          </p15:clr>
        </p15:guide>
        <p15:guide id="8" pos="1992">
          <p15:clr>
            <a:srgbClr val="F26B43"/>
          </p15:clr>
        </p15:guide>
        <p15:guide id="9" pos="2280">
          <p15:clr>
            <a:srgbClr val="F26B43"/>
          </p15:clr>
        </p15:guide>
        <p15:guide id="10" pos="3696">
          <p15:clr>
            <a:srgbClr val="F26B43"/>
          </p15:clr>
        </p15:guide>
        <p15:guide id="11" pos="3984">
          <p15:clr>
            <a:srgbClr val="F26B43"/>
          </p15:clr>
        </p15:guide>
        <p15:guide id="12" pos="5400">
          <p15:clr>
            <a:srgbClr val="F26B43"/>
          </p15:clr>
        </p15:guide>
        <p15:guide id="13" pos="5688">
          <p15:clr>
            <a:srgbClr val="F26B43"/>
          </p15:clr>
        </p15:guide>
        <p15:guide id="16" pos="7104">
          <p15:clr>
            <a:srgbClr val="F26B43"/>
          </p15:clr>
        </p15:guide>
        <p15:guide id="17" pos="864">
          <p15:clr>
            <a:srgbClr val="9FCC3B"/>
          </p15:clr>
        </p15:guide>
        <p15:guide id="18" pos="3840">
          <p15:clr>
            <a:srgbClr val="9FCC3B"/>
          </p15:clr>
        </p15:guide>
        <p15:guide id="19" pos="6528">
          <p15:clr>
            <a:srgbClr val="9FCC3B"/>
          </p15:clr>
        </p15:guide>
        <p15:guide id="21" orient="horz" pos="4224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914400"/>
            <a:ext cx="10360152" cy="60362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294391"/>
            <a:ext cx="10360152" cy="2010807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33D9CB9E-9E67-E847-895A-287C39C4DFE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10466340" y="5132340"/>
            <a:ext cx="1729701" cy="1721618"/>
          </a:xfrm>
          <a:prstGeom prst="rect">
            <a:avLst/>
          </a:prstGeom>
        </p:spPr>
      </p:pic>
      <p:sp>
        <p:nvSpPr>
          <p:cNvPr id="18" name="Freeform 5"/>
          <p:cNvSpPr>
            <a:spLocks noChangeAspect="1" noEditPoints="1"/>
          </p:cNvSpPr>
          <p:nvPr userDrawn="1"/>
        </p:nvSpPr>
        <p:spPr bwMode="auto">
          <a:xfrm>
            <a:off x="11667504" y="6354453"/>
            <a:ext cx="358880" cy="359503"/>
          </a:xfrm>
          <a:custGeom>
            <a:avLst/>
            <a:gdLst>
              <a:gd name="T0" fmla="*/ 1304 w 2608"/>
              <a:gd name="T1" fmla="*/ 104 h 2608"/>
              <a:gd name="T2" fmla="*/ 2504 w 2608"/>
              <a:gd name="T3" fmla="*/ 1304 h 2608"/>
              <a:gd name="T4" fmla="*/ 1304 w 2608"/>
              <a:gd name="T5" fmla="*/ 2504 h 2608"/>
              <a:gd name="T6" fmla="*/ 104 w 2608"/>
              <a:gd name="T7" fmla="*/ 1304 h 2608"/>
              <a:gd name="T8" fmla="*/ 1304 w 2608"/>
              <a:gd name="T9" fmla="*/ 104 h 2608"/>
              <a:gd name="T10" fmla="*/ 1304 w 2608"/>
              <a:gd name="T11" fmla="*/ 0 h 2608"/>
              <a:gd name="T12" fmla="*/ 0 w 2608"/>
              <a:gd name="T13" fmla="*/ 1304 h 2608"/>
              <a:gd name="T14" fmla="*/ 1304 w 2608"/>
              <a:gd name="T15" fmla="*/ 2608 h 2608"/>
              <a:gd name="T16" fmla="*/ 2608 w 2608"/>
              <a:gd name="T17" fmla="*/ 1304 h 2608"/>
              <a:gd name="T18" fmla="*/ 1304 w 2608"/>
              <a:gd name="T19" fmla="*/ 0 h 2608"/>
              <a:gd name="T20" fmla="*/ 1760 w 2608"/>
              <a:gd name="T21" fmla="*/ 406 h 2608"/>
              <a:gd name="T22" fmla="*/ 1067 w 2608"/>
              <a:gd name="T23" fmla="*/ 645 h 2608"/>
              <a:gd name="T24" fmla="*/ 1067 w 2608"/>
              <a:gd name="T25" fmla="*/ 469 h 2608"/>
              <a:gd name="T26" fmla="*/ 758 w 2608"/>
              <a:gd name="T27" fmla="*/ 469 h 2608"/>
              <a:gd name="T28" fmla="*/ 758 w 2608"/>
              <a:gd name="T29" fmla="*/ 751 h 2608"/>
              <a:gd name="T30" fmla="*/ 515 w 2608"/>
              <a:gd name="T31" fmla="*/ 835 h 2608"/>
              <a:gd name="T32" fmla="*/ 277 w 2608"/>
              <a:gd name="T33" fmla="*/ 1379 h 2608"/>
              <a:gd name="T34" fmla="*/ 303 w 2608"/>
              <a:gd name="T35" fmla="*/ 1523 h 2608"/>
              <a:gd name="T36" fmla="*/ 675 w 2608"/>
              <a:gd name="T37" fmla="*/ 1474 h 2608"/>
              <a:gd name="T38" fmla="*/ 1918 w 2608"/>
              <a:gd name="T39" fmla="*/ 2185 h 2608"/>
              <a:gd name="T40" fmla="*/ 1986 w 2608"/>
              <a:gd name="T41" fmla="*/ 2142 h 2608"/>
              <a:gd name="T42" fmla="*/ 1840 w 2608"/>
              <a:gd name="T43" fmla="*/ 1938 h 2608"/>
              <a:gd name="T44" fmla="*/ 1840 w 2608"/>
              <a:gd name="T45" fmla="*/ 1478 h 2608"/>
              <a:gd name="T46" fmla="*/ 1534 w 2608"/>
              <a:gd name="T47" fmla="*/ 1423 h 2608"/>
              <a:gd name="T48" fmla="*/ 1534 w 2608"/>
              <a:gd name="T49" fmla="*/ 1661 h 2608"/>
              <a:gd name="T50" fmla="*/ 792 w 2608"/>
              <a:gd name="T51" fmla="*/ 1399 h 2608"/>
              <a:gd name="T52" fmla="*/ 1747 w 2608"/>
              <a:gd name="T53" fmla="*/ 577 h 2608"/>
              <a:gd name="T54" fmla="*/ 2105 w 2608"/>
              <a:gd name="T55" fmla="*/ 1399 h 2608"/>
              <a:gd name="T56" fmla="*/ 2200 w 2608"/>
              <a:gd name="T57" fmla="*/ 1417 h 2608"/>
              <a:gd name="T58" fmla="*/ 1760 w 2608"/>
              <a:gd name="T59" fmla="*/ 406 h 2608"/>
              <a:gd name="T60" fmla="*/ 1614 w 2608"/>
              <a:gd name="T61" fmla="*/ 1518 h 2608"/>
              <a:gd name="T62" fmla="*/ 1761 w 2608"/>
              <a:gd name="T63" fmla="*/ 1545 h 2608"/>
              <a:gd name="T64" fmla="*/ 1761 w 2608"/>
              <a:gd name="T65" fmla="*/ 1850 h 2608"/>
              <a:gd name="T66" fmla="*/ 1614 w 2608"/>
              <a:gd name="T67" fmla="*/ 1719 h 2608"/>
              <a:gd name="T68" fmla="*/ 1614 w 2608"/>
              <a:gd name="T69" fmla="*/ 1518 h 2608"/>
              <a:gd name="T70" fmla="*/ 360 w 2608"/>
              <a:gd name="T71" fmla="*/ 1387 h 2608"/>
              <a:gd name="T72" fmla="*/ 574 w 2608"/>
              <a:gd name="T73" fmla="*/ 899 h 2608"/>
              <a:gd name="T74" fmla="*/ 838 w 2608"/>
              <a:gd name="T75" fmla="*/ 808 h 2608"/>
              <a:gd name="T76" fmla="*/ 838 w 2608"/>
              <a:gd name="T77" fmla="*/ 549 h 2608"/>
              <a:gd name="T78" fmla="*/ 988 w 2608"/>
              <a:gd name="T79" fmla="*/ 549 h 2608"/>
              <a:gd name="T80" fmla="*/ 988 w 2608"/>
              <a:gd name="T81" fmla="*/ 756 h 2608"/>
              <a:gd name="T82" fmla="*/ 1687 w 2608"/>
              <a:gd name="T83" fmla="*/ 515 h 2608"/>
              <a:gd name="T84" fmla="*/ 360 w 2608"/>
              <a:gd name="T85" fmla="*/ 1387 h 2608"/>
              <a:gd name="T86" fmla="*/ 1693 w 2608"/>
              <a:gd name="T87" fmla="*/ 1080 h 2608"/>
              <a:gd name="T88" fmla="*/ 1761 w 2608"/>
              <a:gd name="T89" fmla="*/ 1092 h 2608"/>
              <a:gd name="T90" fmla="*/ 1761 w 2608"/>
              <a:gd name="T91" fmla="*/ 1230 h 2608"/>
              <a:gd name="T92" fmla="*/ 1693 w 2608"/>
              <a:gd name="T93" fmla="*/ 1218 h 2608"/>
              <a:gd name="T94" fmla="*/ 1693 w 2608"/>
              <a:gd name="T95" fmla="*/ 1080 h 2608"/>
              <a:gd name="T96" fmla="*/ 1614 w 2608"/>
              <a:gd name="T97" fmla="*/ 985 h 2608"/>
              <a:gd name="T98" fmla="*/ 1614 w 2608"/>
              <a:gd name="T99" fmla="*/ 1284 h 2608"/>
              <a:gd name="T100" fmla="*/ 1840 w 2608"/>
              <a:gd name="T101" fmla="*/ 1325 h 2608"/>
              <a:gd name="T102" fmla="*/ 1840 w 2608"/>
              <a:gd name="T103" fmla="*/ 1026 h 2608"/>
              <a:gd name="T104" fmla="*/ 1614 w 2608"/>
              <a:gd name="T105" fmla="*/ 985 h 26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2608" h="2608">
                <a:moveTo>
                  <a:pt x="1304" y="104"/>
                </a:moveTo>
                <a:cubicBezTo>
                  <a:pt x="1966" y="104"/>
                  <a:pt x="2504" y="642"/>
                  <a:pt x="2504" y="1304"/>
                </a:cubicBezTo>
                <a:cubicBezTo>
                  <a:pt x="2504" y="1966"/>
                  <a:pt x="1966" y="2504"/>
                  <a:pt x="1304" y="2504"/>
                </a:cubicBezTo>
                <a:cubicBezTo>
                  <a:pt x="642" y="2504"/>
                  <a:pt x="104" y="1966"/>
                  <a:pt x="104" y="1304"/>
                </a:cubicBezTo>
                <a:cubicBezTo>
                  <a:pt x="104" y="642"/>
                  <a:pt x="642" y="104"/>
                  <a:pt x="1304" y="104"/>
                </a:cubicBezTo>
                <a:moveTo>
                  <a:pt x="1304" y="0"/>
                </a:moveTo>
                <a:cubicBezTo>
                  <a:pt x="585" y="0"/>
                  <a:pt x="0" y="585"/>
                  <a:pt x="0" y="1304"/>
                </a:cubicBezTo>
                <a:cubicBezTo>
                  <a:pt x="0" y="2023"/>
                  <a:pt x="585" y="2608"/>
                  <a:pt x="1304" y="2608"/>
                </a:cubicBezTo>
                <a:cubicBezTo>
                  <a:pt x="2023" y="2608"/>
                  <a:pt x="2608" y="2023"/>
                  <a:pt x="2608" y="1304"/>
                </a:cubicBezTo>
                <a:cubicBezTo>
                  <a:pt x="2608" y="585"/>
                  <a:pt x="2023" y="0"/>
                  <a:pt x="1304" y="0"/>
                </a:cubicBezTo>
                <a:close/>
                <a:moveTo>
                  <a:pt x="1760" y="406"/>
                </a:moveTo>
                <a:cubicBezTo>
                  <a:pt x="1067" y="645"/>
                  <a:pt x="1067" y="645"/>
                  <a:pt x="1067" y="645"/>
                </a:cubicBezTo>
                <a:cubicBezTo>
                  <a:pt x="1067" y="469"/>
                  <a:pt x="1067" y="469"/>
                  <a:pt x="1067" y="469"/>
                </a:cubicBezTo>
                <a:cubicBezTo>
                  <a:pt x="758" y="469"/>
                  <a:pt x="758" y="469"/>
                  <a:pt x="758" y="469"/>
                </a:cubicBezTo>
                <a:cubicBezTo>
                  <a:pt x="758" y="751"/>
                  <a:pt x="758" y="751"/>
                  <a:pt x="758" y="751"/>
                </a:cubicBezTo>
                <a:cubicBezTo>
                  <a:pt x="515" y="835"/>
                  <a:pt x="515" y="835"/>
                  <a:pt x="515" y="835"/>
                </a:cubicBezTo>
                <a:cubicBezTo>
                  <a:pt x="277" y="1379"/>
                  <a:pt x="277" y="1379"/>
                  <a:pt x="277" y="1379"/>
                </a:cubicBezTo>
                <a:cubicBezTo>
                  <a:pt x="279" y="1387"/>
                  <a:pt x="303" y="1523"/>
                  <a:pt x="303" y="1523"/>
                </a:cubicBezTo>
                <a:cubicBezTo>
                  <a:pt x="422" y="1491"/>
                  <a:pt x="546" y="1474"/>
                  <a:pt x="675" y="1474"/>
                </a:cubicBezTo>
                <a:cubicBezTo>
                  <a:pt x="1203" y="1474"/>
                  <a:pt x="1666" y="1760"/>
                  <a:pt x="1918" y="2185"/>
                </a:cubicBezTo>
                <a:cubicBezTo>
                  <a:pt x="1986" y="2142"/>
                  <a:pt x="1986" y="2142"/>
                  <a:pt x="1986" y="2142"/>
                </a:cubicBezTo>
                <a:cubicBezTo>
                  <a:pt x="1943" y="2070"/>
                  <a:pt x="1894" y="2002"/>
                  <a:pt x="1840" y="1938"/>
                </a:cubicBezTo>
                <a:cubicBezTo>
                  <a:pt x="1840" y="1478"/>
                  <a:pt x="1840" y="1478"/>
                  <a:pt x="1840" y="1478"/>
                </a:cubicBezTo>
                <a:cubicBezTo>
                  <a:pt x="1534" y="1423"/>
                  <a:pt x="1534" y="1423"/>
                  <a:pt x="1534" y="1423"/>
                </a:cubicBezTo>
                <a:cubicBezTo>
                  <a:pt x="1534" y="1661"/>
                  <a:pt x="1534" y="1661"/>
                  <a:pt x="1534" y="1661"/>
                </a:cubicBezTo>
                <a:cubicBezTo>
                  <a:pt x="1320" y="1514"/>
                  <a:pt x="1067" y="1420"/>
                  <a:pt x="792" y="1399"/>
                </a:cubicBezTo>
                <a:cubicBezTo>
                  <a:pt x="1217" y="1271"/>
                  <a:pt x="1567" y="971"/>
                  <a:pt x="1747" y="577"/>
                </a:cubicBezTo>
                <a:cubicBezTo>
                  <a:pt x="2105" y="1399"/>
                  <a:pt x="2105" y="1399"/>
                  <a:pt x="2105" y="1399"/>
                </a:cubicBezTo>
                <a:cubicBezTo>
                  <a:pt x="2200" y="1417"/>
                  <a:pt x="2200" y="1417"/>
                  <a:pt x="2200" y="1417"/>
                </a:cubicBezTo>
                <a:lnTo>
                  <a:pt x="1760" y="406"/>
                </a:lnTo>
                <a:close/>
                <a:moveTo>
                  <a:pt x="1614" y="1518"/>
                </a:moveTo>
                <a:cubicBezTo>
                  <a:pt x="1761" y="1545"/>
                  <a:pt x="1761" y="1545"/>
                  <a:pt x="1761" y="1545"/>
                </a:cubicBezTo>
                <a:cubicBezTo>
                  <a:pt x="1761" y="1850"/>
                  <a:pt x="1761" y="1850"/>
                  <a:pt x="1761" y="1850"/>
                </a:cubicBezTo>
                <a:cubicBezTo>
                  <a:pt x="1715" y="1804"/>
                  <a:pt x="1666" y="1760"/>
                  <a:pt x="1614" y="1719"/>
                </a:cubicBezTo>
                <a:lnTo>
                  <a:pt x="1614" y="1518"/>
                </a:lnTo>
                <a:close/>
                <a:moveTo>
                  <a:pt x="360" y="1387"/>
                </a:moveTo>
                <a:cubicBezTo>
                  <a:pt x="574" y="899"/>
                  <a:pt x="574" y="899"/>
                  <a:pt x="574" y="899"/>
                </a:cubicBezTo>
                <a:cubicBezTo>
                  <a:pt x="838" y="808"/>
                  <a:pt x="838" y="808"/>
                  <a:pt x="838" y="808"/>
                </a:cubicBezTo>
                <a:cubicBezTo>
                  <a:pt x="838" y="549"/>
                  <a:pt x="838" y="549"/>
                  <a:pt x="838" y="549"/>
                </a:cubicBezTo>
                <a:cubicBezTo>
                  <a:pt x="988" y="549"/>
                  <a:pt x="988" y="549"/>
                  <a:pt x="988" y="549"/>
                </a:cubicBezTo>
                <a:cubicBezTo>
                  <a:pt x="988" y="756"/>
                  <a:pt x="988" y="756"/>
                  <a:pt x="988" y="756"/>
                </a:cubicBezTo>
                <a:cubicBezTo>
                  <a:pt x="1687" y="515"/>
                  <a:pt x="1687" y="515"/>
                  <a:pt x="1687" y="515"/>
                </a:cubicBezTo>
                <a:cubicBezTo>
                  <a:pt x="1467" y="1024"/>
                  <a:pt x="950" y="1375"/>
                  <a:pt x="360" y="1387"/>
                </a:cubicBezTo>
                <a:close/>
                <a:moveTo>
                  <a:pt x="1693" y="1080"/>
                </a:moveTo>
                <a:cubicBezTo>
                  <a:pt x="1761" y="1092"/>
                  <a:pt x="1761" y="1092"/>
                  <a:pt x="1761" y="1092"/>
                </a:cubicBezTo>
                <a:cubicBezTo>
                  <a:pt x="1761" y="1230"/>
                  <a:pt x="1761" y="1230"/>
                  <a:pt x="1761" y="1230"/>
                </a:cubicBezTo>
                <a:cubicBezTo>
                  <a:pt x="1693" y="1218"/>
                  <a:pt x="1693" y="1218"/>
                  <a:pt x="1693" y="1218"/>
                </a:cubicBezTo>
                <a:cubicBezTo>
                  <a:pt x="1693" y="1080"/>
                  <a:pt x="1693" y="1080"/>
                  <a:pt x="1693" y="1080"/>
                </a:cubicBezTo>
                <a:moveTo>
                  <a:pt x="1614" y="985"/>
                </a:moveTo>
                <a:cubicBezTo>
                  <a:pt x="1614" y="1284"/>
                  <a:pt x="1614" y="1284"/>
                  <a:pt x="1614" y="1284"/>
                </a:cubicBezTo>
                <a:cubicBezTo>
                  <a:pt x="1840" y="1325"/>
                  <a:pt x="1840" y="1325"/>
                  <a:pt x="1840" y="1325"/>
                </a:cubicBezTo>
                <a:cubicBezTo>
                  <a:pt x="1840" y="1026"/>
                  <a:pt x="1840" y="1026"/>
                  <a:pt x="1840" y="1026"/>
                </a:cubicBezTo>
                <a:cubicBezTo>
                  <a:pt x="1614" y="985"/>
                  <a:pt x="1614" y="985"/>
                  <a:pt x="1614" y="985"/>
                </a:cubicBezTo>
                <a:close/>
              </a:path>
            </a:pathLst>
          </a:custGeom>
          <a:solidFill>
            <a:srgbClr val="05314D">
              <a:alpha val="80000"/>
            </a:srgb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33B46F7B-FD6F-604A-A196-24B6983AD9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35024" y="6547104"/>
            <a:ext cx="4114800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>
              <a:defRPr lang="en-US" sz="800" b="0" i="0" baseline="0">
                <a:solidFill>
                  <a:schemeClr val="tx2"/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r>
              <a:rPr lang="en-US"/>
              <a:t>Go to "Insert &gt; Header &amp; Footer to update" presentation footer</a:t>
            </a:r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59C741B-1367-1C45-AEA5-AEAB74FF1A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4400" y="6534205"/>
            <a:ext cx="310552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lang="en-US" sz="800" b="0" i="0" baseline="0" smtClean="0">
                <a:solidFill>
                  <a:schemeClr val="tx2"/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fld id="{A40F6220-3843-4368-9AEB-1A179F7BFCD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3158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</p:sldLayoutIdLst>
  <p:hf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spcAft>
          <a:spcPts val="1200"/>
        </a:spcAft>
        <a:buNone/>
        <a:defRPr sz="4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None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283464" indent="-283464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tabLst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573088" indent="-287338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tabLst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860425" indent="-287338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tabLst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147763" indent="-287338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tabLst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440">
          <p15:clr>
            <a:srgbClr val="F26B43"/>
          </p15:clr>
        </p15:guide>
        <p15:guide id="2" pos="576">
          <p15:clr>
            <a:srgbClr val="F26B43"/>
          </p15:clr>
        </p15:guide>
        <p15:guide id="3" orient="horz" pos="1200">
          <p15:clr>
            <a:srgbClr val="F26B43"/>
          </p15:clr>
        </p15:guide>
        <p15:guide id="4" orient="horz" pos="576">
          <p15:clr>
            <a:srgbClr val="F26B43"/>
          </p15:clr>
        </p15:guide>
        <p15:guide id="7" orient="horz" pos="4032">
          <p15:clr>
            <a:srgbClr val="F26B43"/>
          </p15:clr>
        </p15:guide>
        <p15:guide id="8" pos="1992">
          <p15:clr>
            <a:srgbClr val="F26B43"/>
          </p15:clr>
        </p15:guide>
        <p15:guide id="9" pos="2280">
          <p15:clr>
            <a:srgbClr val="F26B43"/>
          </p15:clr>
        </p15:guide>
        <p15:guide id="10" pos="3696">
          <p15:clr>
            <a:srgbClr val="F26B43"/>
          </p15:clr>
        </p15:guide>
        <p15:guide id="11" pos="3984">
          <p15:clr>
            <a:srgbClr val="F26B43"/>
          </p15:clr>
        </p15:guide>
        <p15:guide id="12" pos="5400">
          <p15:clr>
            <a:srgbClr val="F26B43"/>
          </p15:clr>
        </p15:guide>
        <p15:guide id="13" pos="5688">
          <p15:clr>
            <a:srgbClr val="F26B43"/>
          </p15:clr>
        </p15:guide>
        <p15:guide id="16" pos="7104">
          <p15:clr>
            <a:srgbClr val="F26B43"/>
          </p15:clr>
        </p15:guide>
        <p15:guide id="17" pos="864">
          <p15:clr>
            <a:srgbClr val="9FCC3B"/>
          </p15:clr>
        </p15:guide>
        <p15:guide id="18" pos="3840">
          <p15:clr>
            <a:srgbClr val="9FCC3B"/>
          </p15:clr>
        </p15:guide>
        <p15:guide id="19" pos="6528">
          <p15:clr>
            <a:srgbClr val="9FCC3B"/>
          </p15:clr>
        </p15:guide>
        <p15:guide id="21" orient="horz" pos="422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2E084-FB8F-3445-B8F3-BE500C210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363583"/>
            <a:ext cx="9906000" cy="2231829"/>
          </a:xfrm>
        </p:spPr>
        <p:txBody>
          <a:bodyPr/>
          <a:lstStyle/>
          <a:p>
            <a:r>
              <a:rPr lang="en-US" dirty="0"/>
              <a:t>Master Servicing Performance Tracking</a:t>
            </a:r>
            <a:br>
              <a:rPr lang="en-US" dirty="0"/>
            </a:br>
            <a:r>
              <a:rPr lang="en-US" dirty="0"/>
              <a:t>Sample Template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2FD0FC-77C3-DA4A-87B3-07950E5B71A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0F6220-3843-4368-9AEB-1A179F7BFCD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836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919220-C0C8-7B47-8CED-1778976F5F4E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914400" y="1618618"/>
            <a:ext cx="10363200" cy="246221"/>
          </a:xfrm>
        </p:spPr>
        <p:txBody>
          <a:bodyPr/>
          <a:lstStyle/>
          <a:p>
            <a:r>
              <a:rPr lang="en-US" dirty="0"/>
              <a:t>This template is a sample scorecard you may use to help guide your review of your </a:t>
            </a:r>
            <a:r>
              <a:rPr lang="en-US" dirty="0" err="1"/>
              <a:t>subservicers</a:t>
            </a:r>
            <a:r>
              <a:rPr lang="en-US" dirty="0"/>
              <a:t>' performance.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88993E-CA6F-AC4F-9E90-4FF3727368D7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914400" y="2286000"/>
            <a:ext cx="10363200" cy="3385542"/>
          </a:xfrm>
        </p:spPr>
        <p:txBody>
          <a:bodyPr/>
          <a:lstStyle/>
          <a:p>
            <a:r>
              <a:rPr lang="en-US" sz="2000" dirty="0"/>
              <a:t>As master servicer, you remain liable to Fannie Mae for the performance of all servicing obligations.</a:t>
            </a:r>
          </a:p>
          <a:p>
            <a:endParaRPr lang="en-US" sz="2000" dirty="0"/>
          </a:p>
          <a:p>
            <a:r>
              <a:rPr lang="en-US" sz="2000" dirty="0"/>
              <a:t>You must maintain policies and procedures for selecting and assessing a </a:t>
            </a:r>
            <a:r>
              <a:rPr lang="en-US" sz="2000" dirty="0" err="1"/>
              <a:t>subservicer</a:t>
            </a:r>
            <a:r>
              <a:rPr lang="en-US" sz="2000" dirty="0"/>
              <a:t> and to evaluate the </a:t>
            </a:r>
            <a:r>
              <a:rPr lang="en-US" sz="2000" dirty="0" err="1"/>
              <a:t>subservicer’s</a:t>
            </a:r>
            <a:r>
              <a:rPr lang="en-US" sz="2000" dirty="0"/>
              <a:t> compliance and performance with the master servicer’s Lender Contract, which includes the Servicing Guide. </a:t>
            </a:r>
          </a:p>
          <a:p>
            <a:endParaRPr lang="en-US" sz="2000" dirty="0"/>
          </a:p>
          <a:p>
            <a:r>
              <a:rPr lang="en-US" sz="2000" dirty="0"/>
              <a:t>Using the attached template does not replace your obligation to maintain such policies and procedures.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44188EB-C5BC-A044-9E37-C92DAD1DB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914400"/>
            <a:ext cx="9906000" cy="754502"/>
          </a:xfrm>
        </p:spPr>
        <p:txBody>
          <a:bodyPr/>
          <a:lstStyle/>
          <a:p>
            <a:r>
              <a:rPr lang="en-US" dirty="0"/>
              <a:t>Sample template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628AF5-2977-CA4C-ADE8-8717E3DA165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0F6220-3843-4368-9AEB-1A179F7BFCD6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rgbClr val="05304D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05304D"/>
              </a:solidFill>
              <a:effectLst/>
              <a:uLnTx/>
              <a:uFillTx/>
              <a:latin typeface="Source Sans Pro" panose="020B0503030403020204" pitchFamily="34" charset="0"/>
              <a:ea typeface="Source Sans Pro" panose="020B050303040302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7320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0B207E6-B539-40C8-9886-450C27C2F29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0F6220-3843-4368-9AEB-1A179F7BFCD6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rgbClr val="05304D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05304D"/>
              </a:solidFill>
              <a:effectLst/>
              <a:uLnTx/>
              <a:uFillTx/>
              <a:latin typeface="Source Sans Pro" panose="020B0503030403020204" pitchFamily="34" charset="0"/>
              <a:ea typeface="Source Sans Pro" panose="020B0503030403020204" pitchFamily="34" charset="0"/>
              <a:cs typeface="+mn-cs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386E5D5-348A-4584-96C0-08A5203CBE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2230232"/>
              </p:ext>
            </p:extLst>
          </p:nvPr>
        </p:nvGraphicFramePr>
        <p:xfrm>
          <a:off x="223229" y="1068149"/>
          <a:ext cx="11180765" cy="527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6153">
                  <a:extLst>
                    <a:ext uri="{9D8B030D-6E8A-4147-A177-3AD203B41FA5}">
                      <a16:colId xmlns:a16="http://schemas.microsoft.com/office/drawing/2014/main" val="4257822787"/>
                    </a:ext>
                  </a:extLst>
                </a:gridCol>
                <a:gridCol w="2236153">
                  <a:extLst>
                    <a:ext uri="{9D8B030D-6E8A-4147-A177-3AD203B41FA5}">
                      <a16:colId xmlns:a16="http://schemas.microsoft.com/office/drawing/2014/main" val="2263540964"/>
                    </a:ext>
                  </a:extLst>
                </a:gridCol>
                <a:gridCol w="5900747">
                  <a:extLst>
                    <a:ext uri="{9D8B030D-6E8A-4147-A177-3AD203B41FA5}">
                      <a16:colId xmlns:a16="http://schemas.microsoft.com/office/drawing/2014/main" val="1739392855"/>
                    </a:ext>
                  </a:extLst>
                </a:gridCol>
                <a:gridCol w="807712">
                  <a:extLst>
                    <a:ext uri="{9D8B030D-6E8A-4147-A177-3AD203B41FA5}">
                      <a16:colId xmlns:a16="http://schemas.microsoft.com/office/drawing/2014/main" val="2063514443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r>
                        <a:rPr lang="en-US" sz="100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Master Servicer  / Sub-Servicer Performance Tracker</a:t>
                      </a:r>
                    </a:p>
                  </a:txBody>
                  <a:tcPr marT="91440" marB="9144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2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994132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2019 SUB-SERVICER STRATEGY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00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[Overarching strategy in condensed words]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0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0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998875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REVENUE/SERVICING GOALS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00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[Key revenue / cost savings goals being measured]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0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0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88419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1000" b="1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SUB-SERVICER NAME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KEY MEASURES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INITIATIVES/NOTES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STATUS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4236931"/>
                  </a:ext>
                </a:extLst>
              </a:tr>
              <a:tr h="182880">
                <a:tc rowSpan="8">
                  <a:txBody>
                    <a:bodyPr/>
                    <a:lstStyle/>
                    <a:p>
                      <a:r>
                        <a:rPr lang="en-US" sz="100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[SUB-SERVICER 1]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Performance Rating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[samples notes]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6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69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7160707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 sz="10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Custodial Account / IR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6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4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448026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 sz="10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Loan Administration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60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Not started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1701521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 sz="10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Customer Service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6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69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9696818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 sz="10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Loss Mitigation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6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6465274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 sz="10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Foreclosure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6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3688073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 sz="10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Miscellaneous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6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4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6027476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 sz="10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Compliance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6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1024230"/>
                  </a:ext>
                </a:extLst>
              </a:tr>
              <a:tr h="182880">
                <a:tc rowSpan="8">
                  <a:txBody>
                    <a:bodyPr/>
                    <a:lstStyle/>
                    <a:p>
                      <a:r>
                        <a:rPr lang="en-US" sz="100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[SUB-SERVICER 2]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Performance Rating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6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8638449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 sz="10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Custodial Account / IR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6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9053445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 sz="10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Loan Administration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6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69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6206581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 sz="10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Customer Service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6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7287699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 sz="10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Loss Mitigation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6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69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8140050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 sz="10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Foreclosure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60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N/A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6219282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 sz="10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Miscellaneous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6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2956744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 sz="10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Compliance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6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1851127"/>
                  </a:ext>
                </a:extLst>
              </a:tr>
              <a:tr h="182880">
                <a:tc rowSpan="8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[SUB-SERVICER 3]</a:t>
                      </a:r>
                    </a:p>
                    <a:p>
                      <a:endParaRPr lang="en-US" sz="10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Performance Rating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6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4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0894535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 sz="10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Custodial Account / IR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6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097765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 sz="10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Loan Administration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6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69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0126682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 sz="10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Customer Service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6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4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0776097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 sz="10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Loss Mitigation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6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389929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 sz="10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Foreclosure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6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7106165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 sz="10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Miscellaneous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6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7266584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 sz="10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Compliance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6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7759367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D76236F-95E4-472A-BC98-46648A46A5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2242315"/>
              </p:ext>
            </p:extLst>
          </p:nvPr>
        </p:nvGraphicFramePr>
        <p:xfrm>
          <a:off x="10629900" y="326493"/>
          <a:ext cx="70597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5970">
                  <a:extLst>
                    <a:ext uri="{9D8B030D-6E8A-4147-A177-3AD203B41FA5}">
                      <a16:colId xmlns:a16="http://schemas.microsoft.com/office/drawing/2014/main" val="408315239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600" b="1" dirty="0">
                          <a:solidFill>
                            <a:schemeClr val="bg1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Needs attention</a:t>
                      </a:r>
                    </a:p>
                  </a:txBody>
                  <a:tcPr marL="45720" marR="4572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706859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600" b="1" dirty="0">
                          <a:solidFill>
                            <a:schemeClr val="tx1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Concerns</a:t>
                      </a:r>
                    </a:p>
                  </a:txBody>
                  <a:tcPr marL="45720" marR="45720">
                    <a:solidFill>
                      <a:srgbClr val="FFB4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3141358"/>
                  </a:ext>
                </a:extLst>
              </a:tr>
              <a:tr h="172920">
                <a:tc>
                  <a:txBody>
                    <a:bodyPr/>
                    <a:lstStyle/>
                    <a:p>
                      <a:r>
                        <a:rPr lang="en-US" sz="600" b="1" dirty="0">
                          <a:solidFill>
                            <a:schemeClr val="bg1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On track</a:t>
                      </a:r>
                    </a:p>
                  </a:txBody>
                  <a:tcPr marL="45720" marR="45720">
                    <a:solidFill>
                      <a:srgbClr val="2C69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34072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0095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0B207E6-B539-40C8-9886-450C27C2F29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0F6220-3843-4368-9AEB-1A179F7BFCD6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rgbClr val="05304D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05304D"/>
              </a:solidFill>
              <a:effectLst/>
              <a:uLnTx/>
              <a:uFillTx/>
              <a:latin typeface="Source Sans Pro" panose="020B0503030403020204" pitchFamily="34" charset="0"/>
              <a:ea typeface="Source Sans Pro" panose="020B0503030403020204" pitchFamily="34" charset="0"/>
              <a:cs typeface="+mn-cs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D76236F-95E4-472A-BC98-46648A46A5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7921611"/>
              </p:ext>
            </p:extLst>
          </p:nvPr>
        </p:nvGraphicFramePr>
        <p:xfrm>
          <a:off x="9917206" y="5424091"/>
          <a:ext cx="1223683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3683">
                  <a:extLst>
                    <a:ext uri="{9D8B030D-6E8A-4147-A177-3AD203B41FA5}">
                      <a16:colId xmlns:a16="http://schemas.microsoft.com/office/drawing/2014/main" val="408315239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Needs attention</a:t>
                      </a:r>
                    </a:p>
                  </a:txBody>
                  <a:tcPr marL="45720" marR="4572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706859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Concerns</a:t>
                      </a:r>
                    </a:p>
                  </a:txBody>
                  <a:tcPr marL="45720" marR="45720">
                    <a:solidFill>
                      <a:srgbClr val="FFB4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3141358"/>
                  </a:ext>
                </a:extLst>
              </a:tr>
              <a:tr h="172920"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On track</a:t>
                      </a:r>
                    </a:p>
                  </a:txBody>
                  <a:tcPr marL="45720" marR="45720">
                    <a:solidFill>
                      <a:srgbClr val="2C69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3407278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A1EF857A-3BC2-449B-9A4C-7654921654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2230332"/>
              </p:ext>
            </p:extLst>
          </p:nvPr>
        </p:nvGraphicFramePr>
        <p:xfrm>
          <a:off x="223229" y="1068149"/>
          <a:ext cx="11250860" cy="39225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6153">
                  <a:extLst>
                    <a:ext uri="{9D8B030D-6E8A-4147-A177-3AD203B41FA5}">
                      <a16:colId xmlns:a16="http://schemas.microsoft.com/office/drawing/2014/main" val="4257822787"/>
                    </a:ext>
                  </a:extLst>
                </a:gridCol>
                <a:gridCol w="2236153">
                  <a:extLst>
                    <a:ext uri="{9D8B030D-6E8A-4147-A177-3AD203B41FA5}">
                      <a16:colId xmlns:a16="http://schemas.microsoft.com/office/drawing/2014/main" val="2263540964"/>
                    </a:ext>
                  </a:extLst>
                </a:gridCol>
                <a:gridCol w="2236154">
                  <a:extLst>
                    <a:ext uri="{9D8B030D-6E8A-4147-A177-3AD203B41FA5}">
                      <a16:colId xmlns:a16="http://schemas.microsoft.com/office/drawing/2014/main" val="1739392855"/>
                    </a:ext>
                  </a:extLst>
                </a:gridCol>
                <a:gridCol w="2306247">
                  <a:extLst>
                    <a:ext uri="{9D8B030D-6E8A-4147-A177-3AD203B41FA5}">
                      <a16:colId xmlns:a16="http://schemas.microsoft.com/office/drawing/2014/main" val="781866668"/>
                    </a:ext>
                  </a:extLst>
                </a:gridCol>
                <a:gridCol w="2236153">
                  <a:extLst>
                    <a:ext uri="{9D8B030D-6E8A-4147-A177-3AD203B41FA5}">
                      <a16:colId xmlns:a16="http://schemas.microsoft.com/office/drawing/2014/main" val="2052194816"/>
                    </a:ext>
                  </a:extLst>
                </a:gridCol>
              </a:tblGrid>
              <a:tr h="0">
                <a:tc gridSpan="5">
                  <a:txBody>
                    <a:bodyPr/>
                    <a:lstStyle/>
                    <a:p>
                      <a:r>
                        <a:rPr lang="en-US" sz="140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Master Servicer  / Sub-Servicer Performance Tracker</a:t>
                      </a:r>
                    </a:p>
                  </a:txBody>
                  <a:tcPr marT="91440" marB="9144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52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994132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2019 SUB-SERVICER STRATEGY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20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[Overarching strategy in condensed words]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0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7998875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REVENUE/SERVICING GOALS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20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[Key revenue / cost savings goals being measured]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0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438841903"/>
                  </a:ext>
                </a:extLst>
              </a:tr>
              <a:tr h="234423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NAME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SUB-SERVICER 1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SUB-SERVICER 2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SUB SERVICER 3</a:t>
                      </a:r>
                      <a:endParaRPr lang="en-US" sz="1200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SUB-SERVICER 4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423693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PERFORMANCE RATING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716070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Custodial Account / IR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693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69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339133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Loan Administration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82702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Customer Service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5375818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Loss Mitigation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164911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Foreclosure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441316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Miscellaneous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4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60501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Compliance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693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4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3229829"/>
                  </a:ext>
                </a:extLst>
              </a:tr>
            </a:tbl>
          </a:graphicData>
        </a:graphic>
      </p:graphicFrame>
      <p:sp>
        <p:nvSpPr>
          <p:cNvPr id="3" name="Arrow: Up 2">
            <a:extLst>
              <a:ext uri="{FF2B5EF4-FFF2-40B4-BE49-F238E27FC236}">
                <a16:creationId xmlns:a16="http://schemas.microsoft.com/office/drawing/2014/main" id="{9CB1B713-C41C-49E7-B8BF-2B226C1C6727}"/>
              </a:ext>
            </a:extLst>
          </p:cNvPr>
          <p:cNvSpPr/>
          <p:nvPr/>
        </p:nvSpPr>
        <p:spPr>
          <a:xfrm>
            <a:off x="3402105" y="4686301"/>
            <a:ext cx="194983" cy="194982"/>
          </a:xfrm>
          <a:prstGeom prst="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E27993D-A10B-44CB-9335-1BCBB2992B2B}"/>
              </a:ext>
            </a:extLst>
          </p:cNvPr>
          <p:cNvSpPr/>
          <p:nvPr/>
        </p:nvSpPr>
        <p:spPr>
          <a:xfrm>
            <a:off x="5653676" y="4437528"/>
            <a:ext cx="194983" cy="4571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D5B83BEC-BD73-4457-9D91-F69F8C686CF4}"/>
              </a:ext>
            </a:extLst>
          </p:cNvPr>
          <p:cNvSpPr/>
          <p:nvPr/>
        </p:nvSpPr>
        <p:spPr>
          <a:xfrm>
            <a:off x="7940489" y="3965085"/>
            <a:ext cx="194982" cy="192024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17645"/>
      </p:ext>
    </p:extLst>
  </p:cSld>
  <p:clrMapOvr>
    <a:masterClrMapping/>
  </p:clrMapOvr>
</p:sld>
</file>

<file path=ppt/theme/theme1.xml><?xml version="1.0" encoding="utf-8"?>
<a:theme xmlns:a="http://schemas.openxmlformats.org/drawingml/2006/main" name="Welcome and tips">
  <a:themeElements>
    <a:clrScheme name="Fannie Mae Color Palette 2">
      <a:dk1>
        <a:srgbClr val="121212"/>
      </a:dk1>
      <a:lt1>
        <a:srgbClr val="FFFFFF"/>
      </a:lt1>
      <a:dk2>
        <a:srgbClr val="05304D"/>
      </a:dk2>
      <a:lt2>
        <a:srgbClr val="EDEBE9"/>
      </a:lt2>
      <a:accent1>
        <a:srgbClr val="085280"/>
      </a:accent1>
      <a:accent2>
        <a:srgbClr val="238196"/>
      </a:accent2>
      <a:accent3>
        <a:srgbClr val="C55422"/>
      </a:accent3>
      <a:accent4>
        <a:srgbClr val="FFB400"/>
      </a:accent4>
      <a:accent5>
        <a:srgbClr val="2C6937"/>
      </a:accent5>
      <a:accent6>
        <a:srgbClr val="911A5B"/>
      </a:accent6>
      <a:hlink>
        <a:srgbClr val="085280"/>
      </a:hlink>
      <a:folHlink>
        <a:srgbClr val="911A5B"/>
      </a:folHlink>
    </a:clrScheme>
    <a:fontScheme name="Fannie Mae Brand 2.0">
      <a:majorFont>
        <a:latin typeface="Source Sans Pro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lIns="0" tIns="0" rIns="0" bIns="0" rtlCol="0">
        <a:spAutoFit/>
      </a:bodyPr>
      <a:lstStyle>
        <a:defPPr algn="l">
          <a:lnSpc>
            <a:spcPct val="90000"/>
          </a:lnSpc>
          <a:spcAft>
            <a:spcPts val="1200"/>
          </a:spcAft>
          <a:defRPr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ver and closing slides">
  <a:themeElements>
    <a:clrScheme name="Fannie Mae Color Palette 2">
      <a:dk1>
        <a:srgbClr val="121212"/>
      </a:dk1>
      <a:lt1>
        <a:srgbClr val="FFFFFF"/>
      </a:lt1>
      <a:dk2>
        <a:srgbClr val="05304D"/>
      </a:dk2>
      <a:lt2>
        <a:srgbClr val="EDEBE9"/>
      </a:lt2>
      <a:accent1>
        <a:srgbClr val="085280"/>
      </a:accent1>
      <a:accent2>
        <a:srgbClr val="238196"/>
      </a:accent2>
      <a:accent3>
        <a:srgbClr val="C55422"/>
      </a:accent3>
      <a:accent4>
        <a:srgbClr val="FFB400"/>
      </a:accent4>
      <a:accent5>
        <a:srgbClr val="2C6937"/>
      </a:accent5>
      <a:accent6>
        <a:srgbClr val="911A5B"/>
      </a:accent6>
      <a:hlink>
        <a:srgbClr val="085280"/>
      </a:hlink>
      <a:folHlink>
        <a:srgbClr val="911A5B"/>
      </a:folHlink>
    </a:clrScheme>
    <a:fontScheme name="Fannie Mae Brand 2.0">
      <a:majorFont>
        <a:latin typeface="Source Sans Pro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lIns="0" tIns="0" rIns="0" bIns="0" rtlCol="0">
        <a:spAutoFit/>
      </a:bodyPr>
      <a:lstStyle>
        <a:defPPr algn="l">
          <a:lnSpc>
            <a:spcPct val="90000"/>
          </a:lnSpc>
          <a:spcAft>
            <a:spcPts val="1200"/>
          </a:spcAft>
          <a:defRPr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ivider and agenda slides">
  <a:themeElements>
    <a:clrScheme name="Fannie Mae Color Palette 2">
      <a:dk1>
        <a:srgbClr val="121212"/>
      </a:dk1>
      <a:lt1>
        <a:srgbClr val="FFFFFF"/>
      </a:lt1>
      <a:dk2>
        <a:srgbClr val="05304D"/>
      </a:dk2>
      <a:lt2>
        <a:srgbClr val="EDEBE9"/>
      </a:lt2>
      <a:accent1>
        <a:srgbClr val="085280"/>
      </a:accent1>
      <a:accent2>
        <a:srgbClr val="238196"/>
      </a:accent2>
      <a:accent3>
        <a:srgbClr val="C55422"/>
      </a:accent3>
      <a:accent4>
        <a:srgbClr val="FFB400"/>
      </a:accent4>
      <a:accent5>
        <a:srgbClr val="2C6937"/>
      </a:accent5>
      <a:accent6>
        <a:srgbClr val="911A5B"/>
      </a:accent6>
      <a:hlink>
        <a:srgbClr val="085280"/>
      </a:hlink>
      <a:folHlink>
        <a:srgbClr val="911A5B"/>
      </a:folHlink>
    </a:clrScheme>
    <a:fontScheme name="Fannie Mae Brand 2.0">
      <a:majorFont>
        <a:latin typeface="Source Sans Pro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lIns="0" tIns="0" rIns="0" bIns="0" rtlCol="0">
        <a:spAutoFit/>
      </a:bodyPr>
      <a:lstStyle>
        <a:defPPr algn="l">
          <a:lnSpc>
            <a:spcPct val="90000"/>
          </a:lnSpc>
          <a:spcAft>
            <a:spcPts val="1200"/>
          </a:spcAft>
          <a:defRPr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Image grids">
  <a:themeElements>
    <a:clrScheme name="Fannie Mae Color Palette 2">
      <a:dk1>
        <a:srgbClr val="121212"/>
      </a:dk1>
      <a:lt1>
        <a:srgbClr val="FFFFFF"/>
      </a:lt1>
      <a:dk2>
        <a:srgbClr val="05304D"/>
      </a:dk2>
      <a:lt2>
        <a:srgbClr val="EDEBE9"/>
      </a:lt2>
      <a:accent1>
        <a:srgbClr val="085280"/>
      </a:accent1>
      <a:accent2>
        <a:srgbClr val="238196"/>
      </a:accent2>
      <a:accent3>
        <a:srgbClr val="C55422"/>
      </a:accent3>
      <a:accent4>
        <a:srgbClr val="FFB400"/>
      </a:accent4>
      <a:accent5>
        <a:srgbClr val="2C6937"/>
      </a:accent5>
      <a:accent6>
        <a:srgbClr val="911A5B"/>
      </a:accent6>
      <a:hlink>
        <a:srgbClr val="085280"/>
      </a:hlink>
      <a:folHlink>
        <a:srgbClr val="911A5B"/>
      </a:folHlink>
    </a:clrScheme>
    <a:fontScheme name="Fannie Mae Brand 2.0">
      <a:majorFont>
        <a:latin typeface="Source Sans Pro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Statement and Q&amp;A slides">
  <a:themeElements>
    <a:clrScheme name="Fannie Mae Color Palette 2">
      <a:dk1>
        <a:srgbClr val="121212"/>
      </a:dk1>
      <a:lt1>
        <a:srgbClr val="FFFFFF"/>
      </a:lt1>
      <a:dk2>
        <a:srgbClr val="05304D"/>
      </a:dk2>
      <a:lt2>
        <a:srgbClr val="EDEBE9"/>
      </a:lt2>
      <a:accent1>
        <a:srgbClr val="085280"/>
      </a:accent1>
      <a:accent2>
        <a:srgbClr val="238196"/>
      </a:accent2>
      <a:accent3>
        <a:srgbClr val="C55422"/>
      </a:accent3>
      <a:accent4>
        <a:srgbClr val="FFB400"/>
      </a:accent4>
      <a:accent5>
        <a:srgbClr val="2C6937"/>
      </a:accent5>
      <a:accent6>
        <a:srgbClr val="911A5B"/>
      </a:accent6>
      <a:hlink>
        <a:srgbClr val="085280"/>
      </a:hlink>
      <a:folHlink>
        <a:srgbClr val="911A5B"/>
      </a:folHlink>
    </a:clrScheme>
    <a:fontScheme name="Fannie Mae Brand 2.0">
      <a:majorFont>
        <a:latin typeface="Source Sans Pro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lIns="0" tIns="0" rIns="0" bIns="0" rtlCol="0">
        <a:spAutoFit/>
      </a:bodyPr>
      <a:lstStyle>
        <a:defPPr algn="l">
          <a:lnSpc>
            <a:spcPct val="90000"/>
          </a:lnSpc>
          <a:spcAft>
            <a:spcPts val="1200"/>
          </a:spcAft>
          <a:defRPr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ontent slides">
  <a:themeElements>
    <a:clrScheme name="Fannie Mae Color Palette 2">
      <a:dk1>
        <a:srgbClr val="121212"/>
      </a:dk1>
      <a:lt1>
        <a:srgbClr val="FFFFFF"/>
      </a:lt1>
      <a:dk2>
        <a:srgbClr val="05304D"/>
      </a:dk2>
      <a:lt2>
        <a:srgbClr val="EDEBE9"/>
      </a:lt2>
      <a:accent1>
        <a:srgbClr val="085280"/>
      </a:accent1>
      <a:accent2>
        <a:srgbClr val="238196"/>
      </a:accent2>
      <a:accent3>
        <a:srgbClr val="C55422"/>
      </a:accent3>
      <a:accent4>
        <a:srgbClr val="FFB400"/>
      </a:accent4>
      <a:accent5>
        <a:srgbClr val="2C6937"/>
      </a:accent5>
      <a:accent6>
        <a:srgbClr val="911A5B"/>
      </a:accent6>
      <a:hlink>
        <a:srgbClr val="085280"/>
      </a:hlink>
      <a:folHlink>
        <a:srgbClr val="911A5B"/>
      </a:folHlink>
    </a:clrScheme>
    <a:fontScheme name="Fannie Mae Brand 2.0">
      <a:majorFont>
        <a:latin typeface="Source Sans Pro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lIns="0" tIns="0" rIns="0" bIns="0" rtlCol="0">
        <a:spAutoFit/>
      </a:bodyPr>
      <a:lstStyle>
        <a:defPPr algn="l">
          <a:lnSpc>
            <a:spcPct val="90000"/>
          </a:lnSpc>
          <a:spcAft>
            <a:spcPts val="1200"/>
          </a:spcAft>
          <a:defRPr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1_Content slides">
  <a:themeElements>
    <a:clrScheme name="Fannie Mae Color Palette 2">
      <a:dk1>
        <a:srgbClr val="121212"/>
      </a:dk1>
      <a:lt1>
        <a:srgbClr val="FFFFFF"/>
      </a:lt1>
      <a:dk2>
        <a:srgbClr val="05304D"/>
      </a:dk2>
      <a:lt2>
        <a:srgbClr val="EDEBE9"/>
      </a:lt2>
      <a:accent1>
        <a:srgbClr val="085280"/>
      </a:accent1>
      <a:accent2>
        <a:srgbClr val="238196"/>
      </a:accent2>
      <a:accent3>
        <a:srgbClr val="C55422"/>
      </a:accent3>
      <a:accent4>
        <a:srgbClr val="FFB400"/>
      </a:accent4>
      <a:accent5>
        <a:srgbClr val="2C6937"/>
      </a:accent5>
      <a:accent6>
        <a:srgbClr val="911A5B"/>
      </a:accent6>
      <a:hlink>
        <a:srgbClr val="085280"/>
      </a:hlink>
      <a:folHlink>
        <a:srgbClr val="911A5B"/>
      </a:folHlink>
    </a:clrScheme>
    <a:fontScheme name="Fannie Mae Brand 2.0">
      <a:majorFont>
        <a:latin typeface="Source Sans Pro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lIns="0" tIns="0" rIns="0" bIns="0" rtlCol="0">
        <a:spAutoFit/>
      </a:bodyPr>
      <a:lstStyle>
        <a:defPPr algn="l">
          <a:lnSpc>
            <a:spcPct val="90000"/>
          </a:lnSpc>
          <a:spcAft>
            <a:spcPts val="1200"/>
          </a:spcAft>
          <a:defRPr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10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D598BF93D3D64A911BFEEC1C7D8C8F" ma:contentTypeVersion="14" ma:contentTypeDescription="Create a new document." ma:contentTypeScope="" ma:versionID="ea710f9ba34973c82a7b51702126d234">
  <xsd:schema xmlns:xsd="http://www.w3.org/2001/XMLSchema" xmlns:xs="http://www.w3.org/2001/XMLSchema" xmlns:p="http://schemas.microsoft.com/office/2006/metadata/properties" xmlns:ns3="2f63ee20-7088-4e30-9e93-27b72e92d9da" xmlns:ns4="a9b742ba-46ba-4839-ad39-796f3d8d54f0" targetNamespace="http://schemas.microsoft.com/office/2006/metadata/properties" ma:root="true" ma:fieldsID="36d93dadb0e88268462c7ce3916566c9" ns3:_="" ns4:_="">
    <xsd:import namespace="2f63ee20-7088-4e30-9e93-27b72e92d9da"/>
    <xsd:import namespace="a9b742ba-46ba-4839-ad39-796f3d8d54f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63ee20-7088-4e30-9e93-27b72e92d9d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b742ba-46ba-4839-ad39-796f3d8d54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VariableList UniqueId="3623318a-6ffe-4f8f-abbd-d5494c9d6d17" Name="Computed" ContentType="XML" MajorVersion="0" MinorVersion="1" isLocalCopy="False" IsBaseObject="False" DataSourceId="87b17fd5-aaa2-43fb-91be-76c7dc7a73de" DataSourceMajorVersion="0" DataSourceMinorVersion="1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AllExternalAdhocVariableMappings/>
</file>

<file path=customXml/item5.xml><?xml version="1.0" encoding="utf-8"?>
<VariableListDefinition name="Computed" displayName="Computed" id="3623318a-6ffe-4f8f-abbd-d5494c9d6d17" isdomainofvalue="False" dataSourceId="87b17fd5-aaa2-43fb-91be-76c7dc7a73de"/>
</file>

<file path=customXml/item6.xml><?xml version="1.0" encoding="utf-8"?>
<VariableList UniqueId="7ff56273-a4a8-4017-8bfb-cf80b6090bdb" Name="System" ContentType="XML" MajorVersion="0" MinorVersion="1" isLocalCopy="False" IsBaseObject="False" DataSourceId="d8cfa47d-0264-4973-85a0-edcef9ffc2be" DataSourceMajorVersion="0" DataSourceMinorVersion="1"/>
</file>

<file path=customXml/item7.xml><?xml version="1.0" encoding="utf-8"?>
<VariableListDefinition name="System" displayName="System" id="7ff56273-a4a8-4017-8bfb-cf80b6090bdb" isdomainofvalue="False" dataSourceId="d8cfa47d-0264-4973-85a0-edcef9ffc2be"/>
</file>

<file path=customXml/item8.xml><?xml version="1.0" encoding="utf-8"?>
<VariableListDefinition name="AD_HOC" displayName="AD_HOC" id="475f3c16-022a-46b8-97e2-b63d45dfc271" isdomainofvalue="False" dataSourceId="ec04595c-8a8f-4240-968f-d129291e4505"/>
</file>

<file path=customXml/item9.xml><?xml version="1.0" encoding="utf-8"?>
<VariableList UniqueId="475f3c16-022a-46b8-97e2-b63d45dfc271" Name="AD_HOC" ContentType="XML" MajorVersion="0" MinorVersion="1" isLocalCopy="False" IsBaseObject="False" DataSourceId="ec04595c-8a8f-4240-968f-d129291e4505" DataSourceMajorVersion="0" DataSourceMinorVersion="1"/>
</file>

<file path=customXml/itemProps1.xml><?xml version="1.0" encoding="utf-8"?>
<ds:datastoreItem xmlns:ds="http://schemas.openxmlformats.org/officeDocument/2006/customXml" ds:itemID="{D5C37F65-EA94-413D-A622-B3275BF70809}">
  <ds:schemaRefs>
    <ds:schemaRef ds:uri="http://purl.org/dc/dcmitype/"/>
    <ds:schemaRef ds:uri="http://purl.org/dc/elements/1.1/"/>
    <ds:schemaRef ds:uri="a9b742ba-46ba-4839-ad39-796f3d8d54f0"/>
    <ds:schemaRef ds:uri="2f63ee20-7088-4e30-9e93-27b72e92d9da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customXml/itemProps10.xml><?xml version="1.0" encoding="utf-8"?>
<ds:datastoreItem xmlns:ds="http://schemas.openxmlformats.org/officeDocument/2006/customXml" ds:itemID="{460679FD-4542-4D7E-980D-59DD055749B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63ee20-7088-4e30-9e93-27b72e92d9da"/>
    <ds:schemaRef ds:uri="a9b742ba-46ba-4839-ad39-796f3d8d54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D8F6B54-6D13-4E35-83AA-DA1690214CD0}">
  <ds:schemaRefs/>
</ds:datastoreItem>
</file>

<file path=customXml/itemProps3.xml><?xml version="1.0" encoding="utf-8"?>
<ds:datastoreItem xmlns:ds="http://schemas.openxmlformats.org/officeDocument/2006/customXml" ds:itemID="{8FB7ACD2-0814-4798-954B-EDE1DA638389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DD8FB710-4B2A-4C60-A389-EE4417E38884}">
  <ds:schemaRefs/>
</ds:datastoreItem>
</file>

<file path=customXml/itemProps5.xml><?xml version="1.0" encoding="utf-8"?>
<ds:datastoreItem xmlns:ds="http://schemas.openxmlformats.org/officeDocument/2006/customXml" ds:itemID="{1345F3DF-3A0F-4E8A-AB60-1CFB09B04DD2}">
  <ds:schemaRefs/>
</ds:datastoreItem>
</file>

<file path=customXml/itemProps6.xml><?xml version="1.0" encoding="utf-8"?>
<ds:datastoreItem xmlns:ds="http://schemas.openxmlformats.org/officeDocument/2006/customXml" ds:itemID="{6FBA84A2-FB25-4A87-A59D-FF054752287F}">
  <ds:schemaRefs/>
</ds:datastoreItem>
</file>

<file path=customXml/itemProps7.xml><?xml version="1.0" encoding="utf-8"?>
<ds:datastoreItem xmlns:ds="http://schemas.openxmlformats.org/officeDocument/2006/customXml" ds:itemID="{8599D1F0-5343-4B71-8674-BF0D1E28D4FA}">
  <ds:schemaRefs/>
</ds:datastoreItem>
</file>

<file path=customXml/itemProps8.xml><?xml version="1.0" encoding="utf-8"?>
<ds:datastoreItem xmlns:ds="http://schemas.openxmlformats.org/officeDocument/2006/customXml" ds:itemID="{E420C83C-8C33-4F2B-AEFC-3E24D362D11B}">
  <ds:schemaRefs/>
</ds:datastoreItem>
</file>

<file path=customXml/itemProps9.xml><?xml version="1.0" encoding="utf-8"?>
<ds:datastoreItem xmlns:ds="http://schemas.openxmlformats.org/officeDocument/2006/customXml" ds:itemID="{89B0991A-C092-49D5-BF1B-C007DE3E5664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Fannie Mae Corporate Brand</Template>
  <TotalTime>14477</TotalTime>
  <Words>270</Words>
  <Application>Microsoft Office PowerPoint</Application>
  <PresentationFormat>Widescreen</PresentationFormat>
  <Paragraphs>79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Arial</vt:lpstr>
      <vt:lpstr>Calibri</vt:lpstr>
      <vt:lpstr>Source Sans Pro</vt:lpstr>
      <vt:lpstr>Welcome and tips</vt:lpstr>
      <vt:lpstr>Cover and closing slides</vt:lpstr>
      <vt:lpstr>Divider and agenda slides</vt:lpstr>
      <vt:lpstr>Image grids</vt:lpstr>
      <vt:lpstr>Statement and Q&amp;A slides</vt:lpstr>
      <vt:lpstr>Content slides</vt:lpstr>
      <vt:lpstr>1_Content slides</vt:lpstr>
      <vt:lpstr>Master Servicing Performance Tracking Sample Template</vt:lpstr>
      <vt:lpstr>Sample template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Fannie Mae</dc:creator>
  <cp:keywords/>
  <dc:description/>
  <cp:lastModifiedBy>Serret, Christopher</cp:lastModifiedBy>
  <cp:revision>418</cp:revision>
  <dcterms:created xsi:type="dcterms:W3CDTF">2018-08-29T17:59:32Z</dcterms:created>
  <dcterms:modified xsi:type="dcterms:W3CDTF">2019-10-29T17:00:09Z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0x01010040D598BF93D3D64A911BFEEC1C7D8C8F</vt:lpwstr>
  </property>
</Properties>
</file>